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57" r:id="rId2"/>
    <p:sldId id="258" r:id="rId3"/>
    <p:sldId id="259" r:id="rId4"/>
    <p:sldId id="260" r:id="rId5"/>
    <p:sldId id="261" r:id="rId6"/>
    <p:sldId id="262" r:id="rId7"/>
    <p:sldId id="264" r:id="rId8"/>
    <p:sldId id="265" r:id="rId9"/>
    <p:sldId id="268" r:id="rId10"/>
    <p:sldId id="271" r:id="rId11"/>
    <p:sldId id="274" r:id="rId12"/>
    <p:sldId id="277" r:id="rId13"/>
    <p:sldId id="278" r:id="rId14"/>
    <p:sldId id="279" r:id="rId15"/>
    <p:sldId id="280" r:id="rId16"/>
    <p:sldId id="283" r:id="rId17"/>
    <p:sldId id="285" r:id="rId18"/>
    <p:sldId id="286" r:id="rId19"/>
    <p:sldId id="287" r:id="rId20"/>
    <p:sldId id="288" r:id="rId21"/>
    <p:sldId id="292" r:id="rId22"/>
    <p:sldId id="293" r:id="rId23"/>
    <p:sldId id="294" r:id="rId24"/>
    <p:sldId id="295" r:id="rId25"/>
    <p:sldId id="296" r:id="rId26"/>
    <p:sldId id="297" r:id="rId27"/>
    <p:sldId id="298" r:id="rId28"/>
    <p:sldId id="299" r:id="rId29"/>
    <p:sldId id="300" r:id="rId30"/>
    <p:sldId id="303" r:id="rId31"/>
    <p:sldId id="304" r:id="rId32"/>
    <p:sldId id="305" r:id="rId33"/>
    <p:sldId id="306" r:id="rId34"/>
    <p:sldId id="309" r:id="rId35"/>
    <p:sldId id="310" r:id="rId36"/>
    <p:sldId id="311" r:id="rId37"/>
    <p:sldId id="312" r:id="rId38"/>
    <p:sldId id="323" r:id="rId39"/>
    <p:sldId id="324" r:id="rId40"/>
    <p:sldId id="325" r:id="rId41"/>
    <p:sldId id="326" r:id="rId42"/>
    <p:sldId id="329" r:id="rId43"/>
    <p:sldId id="330" r:id="rId44"/>
    <p:sldId id="331" r:id="rId45"/>
    <p:sldId id="332" r:id="rId46"/>
    <p:sldId id="333" r:id="rId47"/>
    <p:sldId id="336" r:id="rId48"/>
    <p:sldId id="337" r:id="rId49"/>
    <p:sldId id="338" r:id="rId50"/>
    <p:sldId id="339" r:id="rId51"/>
    <p:sldId id="341" r:id="rId52"/>
    <p:sldId id="358"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00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3AF4E2-2431-4097-A62F-D0AFC1C25378}" type="datetimeFigureOut">
              <a:rPr lang="en-GB" smtClean="0"/>
              <a:t>09/07/2010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93B257-AD6F-4B73-B4ED-C2095E5C95D2}"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7"/>
          <p:cNvSpPr>
            <a:spLocks noGrp="1" noChangeArrowheads="1"/>
          </p:cNvSpPr>
          <p:nvPr>
            <p:ph type="sldNum" sz="quarter" idx="5"/>
          </p:nvPr>
        </p:nvSpPr>
        <p:spPr>
          <a:noFill/>
        </p:spPr>
        <p:txBody>
          <a:bodyPr/>
          <a:lstStyle/>
          <a:p>
            <a:fld id="{29A72DEE-03AB-4C34-9F12-4A27223DFFA8}" type="slidenum">
              <a:rPr lang="en-GB">
                <a:solidFill>
                  <a:prstClr val="black"/>
                </a:solidFill>
              </a:rPr>
              <a:pPr/>
              <a:t>2</a:t>
            </a:fld>
            <a:endParaRPr lang="en-GB" dirty="0">
              <a:solidFill>
                <a:prstClr val="black"/>
              </a:solidFill>
            </a:endParaRPr>
          </a:p>
        </p:txBody>
      </p:sp>
      <p:sp>
        <p:nvSpPr>
          <p:cNvPr id="223235" name="Rectangle 2"/>
          <p:cNvSpPr>
            <a:spLocks noGrp="1" noRot="1" noChangeAspect="1" noChangeArrowheads="1" noTextEdit="1"/>
          </p:cNvSpPr>
          <p:nvPr>
            <p:ph type="sldImg"/>
          </p:nvPr>
        </p:nvSpPr>
        <p:spPr>
          <a:ln/>
        </p:spPr>
      </p:sp>
      <p:sp>
        <p:nvSpPr>
          <p:cNvPr id="2232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7"/>
          <p:cNvSpPr>
            <a:spLocks noGrp="1" noChangeArrowheads="1"/>
          </p:cNvSpPr>
          <p:nvPr>
            <p:ph type="sldNum" sz="quarter" idx="5"/>
          </p:nvPr>
        </p:nvSpPr>
        <p:spPr>
          <a:noFill/>
        </p:spPr>
        <p:txBody>
          <a:bodyPr/>
          <a:lstStyle/>
          <a:p>
            <a:fld id="{FF2450D9-F7E3-43D9-86CD-674A33D3B1DC}" type="slidenum">
              <a:rPr lang="en-GB">
                <a:solidFill>
                  <a:srgbClr val="000000"/>
                </a:solidFill>
              </a:rPr>
              <a:pPr/>
              <a:t>15</a:t>
            </a:fld>
            <a:endParaRPr lang="en-GB">
              <a:solidFill>
                <a:srgbClr val="000000"/>
              </a:solidFill>
            </a:endParaRPr>
          </a:p>
        </p:txBody>
      </p:sp>
      <p:sp>
        <p:nvSpPr>
          <p:cNvPr id="314371" name="Rectangle 2"/>
          <p:cNvSpPr>
            <a:spLocks noRot="1" noChangeArrowheads="1" noTextEdit="1"/>
          </p:cNvSpPr>
          <p:nvPr>
            <p:ph type="sldImg"/>
          </p:nvPr>
        </p:nvSpPr>
        <p:spPr>
          <a:xfrm>
            <a:off x="995363" y="685726"/>
            <a:ext cx="4868862" cy="3428627"/>
          </a:xfrm>
          <a:ln/>
        </p:spPr>
      </p:sp>
      <p:sp>
        <p:nvSpPr>
          <p:cNvPr id="314372" name="Rectangle 3"/>
          <p:cNvSpPr>
            <a:spLocks noGrp="1" noChangeArrowheads="1"/>
          </p:cNvSpPr>
          <p:nvPr>
            <p:ph type="body" idx="1"/>
          </p:nvPr>
        </p:nvSpPr>
        <p:spPr>
          <a:xfrm>
            <a:off x="914400" y="4343922"/>
            <a:ext cx="5029200" cy="4114353"/>
          </a:xfrm>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7"/>
          <p:cNvSpPr>
            <a:spLocks noGrp="1" noChangeArrowheads="1"/>
          </p:cNvSpPr>
          <p:nvPr>
            <p:ph type="sldNum" sz="quarter" idx="5"/>
          </p:nvPr>
        </p:nvSpPr>
        <p:spPr>
          <a:noFill/>
        </p:spPr>
        <p:txBody>
          <a:bodyPr/>
          <a:lstStyle/>
          <a:p>
            <a:fld id="{F3FB09BD-23B2-472B-BFA4-5FF4807D7BF6}" type="slidenum">
              <a:rPr lang="en-GB">
                <a:solidFill>
                  <a:prstClr val="black"/>
                </a:solidFill>
              </a:rPr>
              <a:pPr/>
              <a:t>16</a:t>
            </a:fld>
            <a:endParaRPr lang="en-GB">
              <a:solidFill>
                <a:prstClr val="black"/>
              </a:solidFill>
            </a:endParaRPr>
          </a:p>
        </p:txBody>
      </p:sp>
      <p:sp>
        <p:nvSpPr>
          <p:cNvPr id="299011" name="Rectangle 2"/>
          <p:cNvSpPr>
            <a:spLocks noRot="1" noChangeArrowheads="1" noTextEdit="1"/>
          </p:cNvSpPr>
          <p:nvPr>
            <p:ph type="sldImg"/>
          </p:nvPr>
        </p:nvSpPr>
        <p:spPr>
          <a:ln/>
        </p:spPr>
      </p:sp>
      <p:sp>
        <p:nvSpPr>
          <p:cNvPr id="2990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p:spPr>
        <p:txBody>
          <a:bodyPr/>
          <a:lstStyle/>
          <a:p>
            <a:fld id="{2EBF3D2A-810D-429D-BAFD-C5BAA74C7D40}" type="slidenum">
              <a:rPr lang="en-GB">
                <a:solidFill>
                  <a:srgbClr val="000000"/>
                </a:solidFill>
              </a:rPr>
              <a:pPr/>
              <a:t>18</a:t>
            </a:fld>
            <a:endParaRPr lang="en-GB">
              <a:solidFill>
                <a:srgbClr val="000000"/>
              </a:solidFill>
            </a:endParaRPr>
          </a:p>
        </p:txBody>
      </p:sp>
      <p:sp>
        <p:nvSpPr>
          <p:cNvPr id="219139" name="Rectangle 2"/>
          <p:cNvSpPr>
            <a:spLocks noGrp="1" noRot="1" noChangeAspect="1" noChangeArrowheads="1" noTextEdit="1"/>
          </p:cNvSpPr>
          <p:nvPr>
            <p:ph type="sldImg"/>
          </p:nvPr>
        </p:nvSpPr>
        <p:spPr>
          <a:xfrm>
            <a:off x="1144588" y="685800"/>
            <a:ext cx="4572000" cy="3429000"/>
          </a:xfrm>
          <a:ln/>
        </p:spPr>
      </p:sp>
      <p:sp>
        <p:nvSpPr>
          <p:cNvPr id="2191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7"/>
          <p:cNvSpPr>
            <a:spLocks noGrp="1" noChangeArrowheads="1"/>
          </p:cNvSpPr>
          <p:nvPr>
            <p:ph type="sldNum" sz="quarter" idx="5"/>
          </p:nvPr>
        </p:nvSpPr>
        <p:spPr>
          <a:noFill/>
        </p:spPr>
        <p:txBody>
          <a:bodyPr/>
          <a:lstStyle/>
          <a:p>
            <a:fld id="{84C36A88-E162-4112-9247-B9410AC5269C}" type="slidenum">
              <a:rPr lang="en-GB">
                <a:solidFill>
                  <a:prstClr val="black"/>
                </a:solidFill>
              </a:rPr>
              <a:pPr/>
              <a:t>20</a:t>
            </a:fld>
            <a:endParaRPr lang="en-GB">
              <a:solidFill>
                <a:prstClr val="black"/>
              </a:solidFill>
            </a:endParaRPr>
          </a:p>
        </p:txBody>
      </p:sp>
      <p:sp>
        <p:nvSpPr>
          <p:cNvPr id="241667" name="Rectangle 2"/>
          <p:cNvSpPr>
            <a:spLocks noGrp="1" noRot="1" noChangeAspect="1" noChangeArrowheads="1" noTextEdit="1"/>
          </p:cNvSpPr>
          <p:nvPr>
            <p:ph type="sldImg"/>
          </p:nvPr>
        </p:nvSpPr>
        <p:spPr>
          <a:ln/>
        </p:spPr>
      </p:sp>
      <p:sp>
        <p:nvSpPr>
          <p:cNvPr id="2416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p:spPr>
        <p:txBody>
          <a:bodyPr/>
          <a:lstStyle/>
          <a:p>
            <a:fld id="{A1BD3FD9-5AE9-4378-9CAE-A024D7AC9BE2}" type="slidenum">
              <a:rPr lang="en-GB">
                <a:solidFill>
                  <a:srgbClr val="000000"/>
                </a:solidFill>
              </a:rPr>
              <a:pPr/>
              <a:t>21</a:t>
            </a:fld>
            <a:endParaRPr lang="en-GB">
              <a:solidFill>
                <a:srgbClr val="000000"/>
              </a:solidFill>
            </a:endParaRPr>
          </a:p>
        </p:txBody>
      </p:sp>
      <p:sp>
        <p:nvSpPr>
          <p:cNvPr id="218115" name="Rectangle 2"/>
          <p:cNvSpPr>
            <a:spLocks noGrp="1" noRot="1" noChangeAspect="1" noChangeArrowheads="1" noTextEdit="1"/>
          </p:cNvSpPr>
          <p:nvPr>
            <p:ph type="sldImg"/>
          </p:nvPr>
        </p:nvSpPr>
        <p:spPr>
          <a:xfrm>
            <a:off x="1143000" y="685800"/>
            <a:ext cx="4573588" cy="3429000"/>
          </a:xfrm>
          <a:ln/>
        </p:spPr>
      </p:sp>
      <p:sp>
        <p:nvSpPr>
          <p:cNvPr id="218116" name="Rectangle 3"/>
          <p:cNvSpPr>
            <a:spLocks noGrp="1" noChangeArrowheads="1"/>
          </p:cNvSpPr>
          <p:nvPr>
            <p:ph type="body" idx="1"/>
          </p:nvPr>
        </p:nvSpPr>
        <p:spPr>
          <a:xfrm>
            <a:off x="914400" y="4342432"/>
            <a:ext cx="5029200" cy="4115843"/>
          </a:xfrm>
          <a:noFill/>
          <a:ln/>
        </p:spPr>
        <p:txBody>
          <a:bodyPr lIns="103727" tIns="51865" rIns="103727" bIns="51865"/>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p:spPr>
        <p:txBody>
          <a:bodyPr/>
          <a:lstStyle/>
          <a:p>
            <a:fld id="{92D5CC63-42B1-4CA1-BEF3-3382F92410AB}" type="slidenum">
              <a:rPr lang="en-GB">
                <a:solidFill>
                  <a:prstClr val="black"/>
                </a:solidFill>
              </a:rPr>
              <a:pPr/>
              <a:t>22</a:t>
            </a:fld>
            <a:endParaRPr lang="en-GB">
              <a:solidFill>
                <a:prstClr val="black"/>
              </a:solidFill>
            </a:endParaRPr>
          </a:p>
        </p:txBody>
      </p:sp>
      <p:sp>
        <p:nvSpPr>
          <p:cNvPr id="219139" name="Rectangle 2"/>
          <p:cNvSpPr>
            <a:spLocks noGrp="1" noRot="1" noChangeAspect="1" noChangeArrowheads="1" noTextEdit="1"/>
          </p:cNvSpPr>
          <p:nvPr>
            <p:ph type="sldImg"/>
          </p:nvPr>
        </p:nvSpPr>
        <p:spPr>
          <a:ln/>
        </p:spPr>
      </p:sp>
      <p:sp>
        <p:nvSpPr>
          <p:cNvPr id="2191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a:spLocks noGrp="1" noChangeArrowheads="1"/>
          </p:cNvSpPr>
          <p:nvPr>
            <p:ph type="sldNum" sz="quarter" idx="5"/>
          </p:nvPr>
        </p:nvSpPr>
        <p:spPr>
          <a:noFill/>
        </p:spPr>
        <p:txBody>
          <a:bodyPr/>
          <a:lstStyle/>
          <a:p>
            <a:fld id="{CB4D6F05-B9FA-43A9-9CA0-987AFCF63BE7}" type="slidenum">
              <a:rPr lang="en-GB">
                <a:solidFill>
                  <a:prstClr val="black"/>
                </a:solidFill>
              </a:rPr>
              <a:pPr/>
              <a:t>23</a:t>
            </a:fld>
            <a:endParaRPr lang="en-GB">
              <a:solidFill>
                <a:prstClr val="black"/>
              </a:solidFill>
            </a:endParaRPr>
          </a:p>
        </p:txBody>
      </p:sp>
      <p:sp>
        <p:nvSpPr>
          <p:cNvPr id="260099" name="Rectangle 2"/>
          <p:cNvSpPr>
            <a:spLocks noGrp="1" noRot="1" noChangeAspect="1" noChangeArrowheads="1" noTextEdit="1"/>
          </p:cNvSpPr>
          <p:nvPr>
            <p:ph type="sldImg"/>
          </p:nvPr>
        </p:nvSpPr>
        <p:spPr>
          <a:xfrm>
            <a:off x="1144588" y="685800"/>
            <a:ext cx="4572000" cy="3429000"/>
          </a:xfrm>
          <a:ln/>
        </p:spPr>
      </p:sp>
      <p:sp>
        <p:nvSpPr>
          <p:cNvPr id="260100" name="Rectangle 3"/>
          <p:cNvSpPr>
            <a:spLocks noGrp="1" noChangeArrowheads="1"/>
          </p:cNvSpPr>
          <p:nvPr>
            <p:ph type="body" idx="1"/>
          </p:nvPr>
        </p:nvSpPr>
        <p:spPr>
          <a:xfrm>
            <a:off x="685800" y="4341813"/>
            <a:ext cx="5486400" cy="4116387"/>
          </a:xfrm>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p:spPr>
        <p:txBody>
          <a:bodyPr/>
          <a:lstStyle/>
          <a:p>
            <a:fld id="{6F7300E7-5628-4172-9992-3F39839007F8}" type="slidenum">
              <a:rPr lang="en-GB">
                <a:solidFill>
                  <a:prstClr val="black"/>
                </a:solidFill>
              </a:rPr>
              <a:pPr/>
              <a:t>24</a:t>
            </a:fld>
            <a:endParaRPr lang="en-GB">
              <a:solidFill>
                <a:prstClr val="black"/>
              </a:solidFill>
            </a:endParaRPr>
          </a:p>
        </p:txBody>
      </p:sp>
      <p:sp>
        <p:nvSpPr>
          <p:cNvPr id="236547" name="Rectangle 2"/>
          <p:cNvSpPr>
            <a:spLocks noGrp="1" noRot="1" noChangeAspect="1" noChangeArrowheads="1" noTextEdit="1"/>
          </p:cNvSpPr>
          <p:nvPr>
            <p:ph type="sldImg"/>
          </p:nvPr>
        </p:nvSpPr>
        <p:spPr>
          <a:ln/>
        </p:spPr>
      </p:sp>
      <p:sp>
        <p:nvSpPr>
          <p:cNvPr id="23654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7"/>
          <p:cNvSpPr>
            <a:spLocks noGrp="1" noChangeArrowheads="1"/>
          </p:cNvSpPr>
          <p:nvPr>
            <p:ph type="sldNum" sz="quarter" idx="5"/>
          </p:nvPr>
        </p:nvSpPr>
        <p:spPr>
          <a:noFill/>
        </p:spPr>
        <p:txBody>
          <a:bodyPr/>
          <a:lstStyle/>
          <a:p>
            <a:fld id="{4970E861-78F8-481A-B9F7-477947D15849}" type="slidenum">
              <a:rPr lang="en-GB">
                <a:solidFill>
                  <a:srgbClr val="000000"/>
                </a:solidFill>
              </a:rPr>
              <a:pPr/>
              <a:t>25</a:t>
            </a:fld>
            <a:endParaRPr lang="en-GB">
              <a:solidFill>
                <a:srgbClr val="000000"/>
              </a:solidFill>
            </a:endParaRPr>
          </a:p>
        </p:txBody>
      </p:sp>
      <p:sp>
        <p:nvSpPr>
          <p:cNvPr id="261123" name="Rectangle 2"/>
          <p:cNvSpPr>
            <a:spLocks noGrp="1" noRot="1" noChangeAspect="1" noChangeArrowheads="1" noTextEdit="1"/>
          </p:cNvSpPr>
          <p:nvPr>
            <p:ph type="sldImg"/>
          </p:nvPr>
        </p:nvSpPr>
        <p:spPr>
          <a:ln/>
        </p:spPr>
      </p:sp>
      <p:sp>
        <p:nvSpPr>
          <p:cNvPr id="2611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p:spPr>
        <p:txBody>
          <a:bodyPr/>
          <a:lstStyle/>
          <a:p>
            <a:fld id="{3B45469F-3C20-4A07-B00A-772773D7C735}" type="slidenum">
              <a:rPr lang="en-GB">
                <a:solidFill>
                  <a:prstClr val="black"/>
                </a:solidFill>
              </a:rPr>
              <a:pPr/>
              <a:t>26</a:t>
            </a:fld>
            <a:endParaRPr lang="en-GB">
              <a:solidFill>
                <a:prstClr val="black"/>
              </a:solidFill>
            </a:endParaRPr>
          </a:p>
        </p:txBody>
      </p:sp>
      <p:sp>
        <p:nvSpPr>
          <p:cNvPr id="209923" name="Rectangle 2"/>
          <p:cNvSpPr>
            <a:spLocks noRot="1" noChangeArrowheads="1" noTextEdit="1"/>
          </p:cNvSpPr>
          <p:nvPr>
            <p:ph type="sldImg"/>
          </p:nvPr>
        </p:nvSpPr>
        <p:spPr>
          <a:xfrm>
            <a:off x="1143000" y="685800"/>
            <a:ext cx="4573588" cy="3429000"/>
          </a:xfrm>
          <a:ln/>
        </p:spPr>
      </p:sp>
      <p:sp>
        <p:nvSpPr>
          <p:cNvPr id="209924" name="Rectangle 3"/>
          <p:cNvSpPr>
            <a:spLocks noGrp="1" noChangeArrowheads="1"/>
          </p:cNvSpPr>
          <p:nvPr>
            <p:ph type="body" idx="1"/>
          </p:nvPr>
        </p:nvSpPr>
        <p:spPr>
          <a:xfrm>
            <a:off x="685800" y="4343922"/>
            <a:ext cx="5486400" cy="4114353"/>
          </a:xfrm>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7"/>
          <p:cNvSpPr>
            <a:spLocks noGrp="1" noChangeArrowheads="1"/>
          </p:cNvSpPr>
          <p:nvPr>
            <p:ph type="sldNum" sz="quarter" idx="5"/>
          </p:nvPr>
        </p:nvSpPr>
        <p:spPr>
          <a:noFill/>
        </p:spPr>
        <p:txBody>
          <a:bodyPr/>
          <a:lstStyle/>
          <a:p>
            <a:fld id="{FC9F78C4-0491-4596-B49A-FCD21F6FDC60}" type="slidenum">
              <a:rPr lang="en-GB">
                <a:solidFill>
                  <a:prstClr val="black"/>
                </a:solidFill>
              </a:rPr>
              <a:pPr/>
              <a:t>3</a:t>
            </a:fld>
            <a:endParaRPr lang="en-GB">
              <a:solidFill>
                <a:prstClr val="black"/>
              </a:solidFill>
            </a:endParaRPr>
          </a:p>
        </p:txBody>
      </p:sp>
      <p:sp>
        <p:nvSpPr>
          <p:cNvPr id="268291" name="Rectangle 2"/>
          <p:cNvSpPr>
            <a:spLocks noGrp="1" noRot="1" noChangeAspect="1" noChangeArrowheads="1" noTextEdit="1"/>
          </p:cNvSpPr>
          <p:nvPr>
            <p:ph type="sldImg"/>
          </p:nvPr>
        </p:nvSpPr>
        <p:spPr>
          <a:ln/>
        </p:spPr>
      </p:sp>
      <p:sp>
        <p:nvSpPr>
          <p:cNvPr id="2682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7"/>
          <p:cNvSpPr>
            <a:spLocks noGrp="1" noChangeArrowheads="1"/>
          </p:cNvSpPr>
          <p:nvPr>
            <p:ph type="sldNum" sz="quarter" idx="5"/>
          </p:nvPr>
        </p:nvSpPr>
        <p:spPr>
          <a:noFill/>
        </p:spPr>
        <p:txBody>
          <a:bodyPr/>
          <a:lstStyle/>
          <a:p>
            <a:fld id="{6FAA7AC7-1161-4907-95AA-C4B75ECA653A}" type="slidenum">
              <a:rPr lang="en-GB">
                <a:solidFill>
                  <a:prstClr val="black"/>
                </a:solidFill>
              </a:rPr>
              <a:pPr/>
              <a:t>28</a:t>
            </a:fld>
            <a:endParaRPr lang="en-GB">
              <a:solidFill>
                <a:prstClr val="black"/>
              </a:solidFill>
            </a:endParaRPr>
          </a:p>
        </p:txBody>
      </p:sp>
      <p:sp>
        <p:nvSpPr>
          <p:cNvPr id="253955" name="Rectangle 2"/>
          <p:cNvSpPr>
            <a:spLocks noGrp="1" noRot="1" noChangeAspect="1" noChangeArrowheads="1" noTextEdit="1"/>
          </p:cNvSpPr>
          <p:nvPr>
            <p:ph type="sldImg"/>
          </p:nvPr>
        </p:nvSpPr>
        <p:spPr>
          <a:xfrm>
            <a:off x="1144588" y="685800"/>
            <a:ext cx="4572000" cy="3429000"/>
          </a:xfrm>
          <a:ln/>
        </p:spPr>
      </p:sp>
      <p:sp>
        <p:nvSpPr>
          <p:cNvPr id="253956" name="Rectangle 3"/>
          <p:cNvSpPr>
            <a:spLocks noGrp="1" noChangeArrowheads="1"/>
          </p:cNvSpPr>
          <p:nvPr>
            <p:ph type="body" idx="1"/>
          </p:nvPr>
        </p:nvSpPr>
        <p:spPr>
          <a:xfrm>
            <a:off x="685800" y="4341813"/>
            <a:ext cx="5486400" cy="4116387"/>
          </a:xfrm>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a:noFill/>
        </p:spPr>
        <p:txBody>
          <a:bodyPr/>
          <a:lstStyle/>
          <a:p>
            <a:fld id="{EE8CE0A9-C8F2-4BBC-BA6D-EF166359FE7D}" type="slidenum">
              <a:rPr lang="en-GB">
                <a:solidFill>
                  <a:prstClr val="black"/>
                </a:solidFill>
              </a:rPr>
              <a:pPr/>
              <a:t>29</a:t>
            </a:fld>
            <a:endParaRPr lang="en-GB" dirty="0">
              <a:solidFill>
                <a:prstClr val="black"/>
              </a:solidFill>
            </a:endParaRPr>
          </a:p>
        </p:txBody>
      </p:sp>
      <p:sp>
        <p:nvSpPr>
          <p:cNvPr id="250883" name="Rectangle 2"/>
          <p:cNvSpPr>
            <a:spLocks noGrp="1" noRot="1" noChangeAspect="1" noChangeArrowheads="1" noTextEdit="1"/>
          </p:cNvSpPr>
          <p:nvPr>
            <p:ph type="sldImg"/>
          </p:nvPr>
        </p:nvSpPr>
        <p:spPr>
          <a:xfrm>
            <a:off x="1144588" y="685800"/>
            <a:ext cx="4572000" cy="3429000"/>
          </a:xfrm>
          <a:ln/>
        </p:spPr>
      </p:sp>
      <p:sp>
        <p:nvSpPr>
          <p:cNvPr id="250884" name="Rectangle 3"/>
          <p:cNvSpPr>
            <a:spLocks noGrp="1" noChangeArrowheads="1"/>
          </p:cNvSpPr>
          <p:nvPr>
            <p:ph type="body" idx="1"/>
          </p:nvPr>
        </p:nvSpPr>
        <p:spPr>
          <a:xfrm>
            <a:off x="685800" y="4341813"/>
            <a:ext cx="5486400" cy="4116387"/>
          </a:xfrm>
          <a:noFill/>
          <a:ln/>
        </p:spPr>
        <p:txBody>
          <a:bodyPr/>
          <a:lstStyle/>
          <a:p>
            <a:pPr eaLnBrk="1" hangingPunct="1"/>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C25E06-91D8-488D-A7A6-F09B63080CA2}" type="slidenum">
              <a:rPr lang="en-GB">
                <a:solidFill>
                  <a:prstClr val="black"/>
                </a:solidFill>
              </a:rPr>
              <a:pPr/>
              <a:t>30</a:t>
            </a:fld>
            <a:endParaRPr lang="en-GB">
              <a:solidFill>
                <a:prstClr val="black"/>
              </a:solidFill>
            </a:endParaRPr>
          </a:p>
        </p:txBody>
      </p:sp>
      <p:sp>
        <p:nvSpPr>
          <p:cNvPr id="2290690" name="Rectangle 2"/>
          <p:cNvSpPr>
            <a:spLocks noGrp="1" noRot="1" noChangeAspect="1" noChangeArrowheads="1" noTextEdit="1"/>
          </p:cNvSpPr>
          <p:nvPr>
            <p:ph type="sldImg"/>
          </p:nvPr>
        </p:nvSpPr>
        <p:spPr>
          <a:xfrm>
            <a:off x="1143000" y="685800"/>
            <a:ext cx="4573588" cy="3429000"/>
          </a:xfrm>
          <a:ln/>
        </p:spPr>
      </p:sp>
      <p:sp>
        <p:nvSpPr>
          <p:cNvPr id="2290691" name="Rectangle 3"/>
          <p:cNvSpPr>
            <a:spLocks noGrp="1" noChangeArrowheads="1"/>
          </p:cNvSpPr>
          <p:nvPr>
            <p:ph type="body" idx="1"/>
          </p:nvPr>
        </p:nvSpPr>
        <p:spPr>
          <a:xfrm>
            <a:off x="685800" y="4343922"/>
            <a:ext cx="5486400" cy="4114353"/>
          </a:xfrm>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7"/>
          <p:cNvSpPr>
            <a:spLocks noGrp="1" noChangeArrowheads="1"/>
          </p:cNvSpPr>
          <p:nvPr>
            <p:ph type="sldNum" sz="quarter" idx="5"/>
          </p:nvPr>
        </p:nvSpPr>
        <p:spPr>
          <a:noFill/>
        </p:spPr>
        <p:txBody>
          <a:bodyPr/>
          <a:lstStyle/>
          <a:p>
            <a:fld id="{6745B78C-5AB8-44D2-9549-B4E995B4BA33}" type="slidenum">
              <a:rPr lang="en-GB">
                <a:solidFill>
                  <a:prstClr val="black"/>
                </a:solidFill>
              </a:rPr>
              <a:pPr/>
              <a:t>31</a:t>
            </a:fld>
            <a:endParaRPr lang="en-GB">
              <a:solidFill>
                <a:prstClr val="black"/>
              </a:solidFill>
            </a:endParaRPr>
          </a:p>
        </p:txBody>
      </p:sp>
      <p:sp>
        <p:nvSpPr>
          <p:cNvPr id="291843" name="Rectangle 2"/>
          <p:cNvSpPr>
            <a:spLocks noGrp="1" noRot="1" noChangeAspect="1" noChangeArrowheads="1" noTextEdit="1"/>
          </p:cNvSpPr>
          <p:nvPr>
            <p:ph type="sldImg"/>
          </p:nvPr>
        </p:nvSpPr>
        <p:spPr>
          <a:ln/>
        </p:spPr>
      </p:sp>
      <p:sp>
        <p:nvSpPr>
          <p:cNvPr id="291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7"/>
          <p:cNvSpPr>
            <a:spLocks noGrp="1" noChangeArrowheads="1"/>
          </p:cNvSpPr>
          <p:nvPr>
            <p:ph type="sldNum" sz="quarter" idx="5"/>
          </p:nvPr>
        </p:nvSpPr>
        <p:spPr>
          <a:noFill/>
        </p:spPr>
        <p:txBody>
          <a:bodyPr/>
          <a:lstStyle/>
          <a:p>
            <a:fld id="{D0548CB4-350E-43FE-A489-08D6F667A069}" type="slidenum">
              <a:rPr lang="en-GB">
                <a:solidFill>
                  <a:prstClr val="black"/>
                </a:solidFill>
              </a:rPr>
              <a:pPr/>
              <a:t>32</a:t>
            </a:fld>
            <a:endParaRPr lang="en-GB">
              <a:solidFill>
                <a:prstClr val="black"/>
              </a:solidFill>
            </a:endParaRPr>
          </a:p>
        </p:txBody>
      </p:sp>
      <p:sp>
        <p:nvSpPr>
          <p:cNvPr id="400387" name="Rectangle 2"/>
          <p:cNvSpPr>
            <a:spLocks noGrp="1" noRot="1" noChangeAspect="1" noChangeArrowheads="1" noTextEdit="1"/>
          </p:cNvSpPr>
          <p:nvPr>
            <p:ph type="sldImg"/>
          </p:nvPr>
        </p:nvSpPr>
        <p:spPr>
          <a:xfrm>
            <a:off x="1144588" y="685800"/>
            <a:ext cx="4572000" cy="3429000"/>
          </a:xfrm>
          <a:ln/>
        </p:spPr>
      </p:sp>
      <p:sp>
        <p:nvSpPr>
          <p:cNvPr id="400388" name="Rectangle 3"/>
          <p:cNvSpPr>
            <a:spLocks noGrp="1" noChangeArrowheads="1"/>
          </p:cNvSpPr>
          <p:nvPr>
            <p:ph type="body" idx="1"/>
          </p:nvPr>
        </p:nvSpPr>
        <p:spPr>
          <a:xfrm>
            <a:off x="685800" y="4341813"/>
            <a:ext cx="5486400" cy="4116387"/>
          </a:xfrm>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7"/>
          <p:cNvSpPr>
            <a:spLocks noGrp="1" noChangeArrowheads="1"/>
          </p:cNvSpPr>
          <p:nvPr>
            <p:ph type="sldNum" sz="quarter" idx="5"/>
          </p:nvPr>
        </p:nvSpPr>
        <p:spPr>
          <a:noFill/>
        </p:spPr>
        <p:txBody>
          <a:bodyPr/>
          <a:lstStyle/>
          <a:p>
            <a:fld id="{706685BC-60CC-4B9D-9F8C-B439443E3DCC}" type="slidenum">
              <a:rPr lang="en-GB">
                <a:solidFill>
                  <a:prstClr val="black"/>
                </a:solidFill>
              </a:rPr>
              <a:pPr/>
              <a:t>33</a:t>
            </a:fld>
            <a:endParaRPr lang="en-GB">
              <a:solidFill>
                <a:prstClr val="black"/>
              </a:solidFill>
            </a:endParaRPr>
          </a:p>
        </p:txBody>
      </p:sp>
      <p:sp>
        <p:nvSpPr>
          <p:cNvPr id="397315" name="Rectangle 2"/>
          <p:cNvSpPr>
            <a:spLocks noGrp="1" noRot="1" noChangeAspect="1" noChangeArrowheads="1" noTextEdit="1"/>
          </p:cNvSpPr>
          <p:nvPr>
            <p:ph type="sldImg"/>
          </p:nvPr>
        </p:nvSpPr>
        <p:spPr>
          <a:xfrm>
            <a:off x="1144588" y="685800"/>
            <a:ext cx="4572000" cy="3429000"/>
          </a:xfrm>
          <a:ln/>
        </p:spPr>
      </p:sp>
      <p:sp>
        <p:nvSpPr>
          <p:cNvPr id="397316" name="Rectangle 3"/>
          <p:cNvSpPr>
            <a:spLocks noGrp="1" noChangeArrowheads="1"/>
          </p:cNvSpPr>
          <p:nvPr>
            <p:ph type="body" idx="1"/>
          </p:nvPr>
        </p:nvSpPr>
        <p:spPr>
          <a:xfrm>
            <a:off x="685800" y="4341813"/>
            <a:ext cx="5486400" cy="4116387"/>
          </a:xfrm>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7"/>
          <p:cNvSpPr>
            <a:spLocks noGrp="1" noChangeArrowheads="1"/>
          </p:cNvSpPr>
          <p:nvPr>
            <p:ph type="sldNum" sz="quarter" idx="5"/>
          </p:nvPr>
        </p:nvSpPr>
        <p:spPr>
          <a:noFill/>
        </p:spPr>
        <p:txBody>
          <a:bodyPr/>
          <a:lstStyle/>
          <a:p>
            <a:fld id="{898E73C5-DB63-45CD-9CB8-EF533753CB9C}" type="slidenum">
              <a:rPr lang="en-GB">
                <a:solidFill>
                  <a:prstClr val="black"/>
                </a:solidFill>
              </a:rPr>
              <a:pPr/>
              <a:t>34</a:t>
            </a:fld>
            <a:endParaRPr lang="en-GB">
              <a:solidFill>
                <a:prstClr val="black"/>
              </a:solidFill>
            </a:endParaRPr>
          </a:p>
        </p:txBody>
      </p:sp>
      <p:sp>
        <p:nvSpPr>
          <p:cNvPr id="269315" name="Rectangle 2"/>
          <p:cNvSpPr>
            <a:spLocks noGrp="1" noRot="1" noChangeAspect="1" noChangeArrowheads="1" noTextEdit="1"/>
          </p:cNvSpPr>
          <p:nvPr>
            <p:ph type="sldImg"/>
          </p:nvPr>
        </p:nvSpPr>
        <p:spPr>
          <a:ln/>
        </p:spPr>
      </p:sp>
      <p:sp>
        <p:nvSpPr>
          <p:cNvPr id="269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7"/>
          <p:cNvSpPr>
            <a:spLocks noGrp="1" noChangeArrowheads="1"/>
          </p:cNvSpPr>
          <p:nvPr>
            <p:ph type="sldNum" sz="quarter" idx="5"/>
          </p:nvPr>
        </p:nvSpPr>
        <p:spPr>
          <a:noFill/>
        </p:spPr>
        <p:txBody>
          <a:bodyPr/>
          <a:lstStyle/>
          <a:p>
            <a:fld id="{183B039F-6DBF-4EBB-BE87-510DA7D60879}" type="slidenum">
              <a:rPr lang="en-GB">
                <a:solidFill>
                  <a:prstClr val="black"/>
                </a:solidFill>
              </a:rPr>
              <a:pPr/>
              <a:t>35</a:t>
            </a:fld>
            <a:endParaRPr lang="en-GB">
              <a:solidFill>
                <a:prstClr val="black"/>
              </a:solidFill>
            </a:endParaRPr>
          </a:p>
        </p:txBody>
      </p:sp>
      <p:sp>
        <p:nvSpPr>
          <p:cNvPr id="270339" name="Rectangle 2"/>
          <p:cNvSpPr>
            <a:spLocks noGrp="1" noRot="1" noChangeAspect="1" noChangeArrowheads="1" noTextEdit="1"/>
          </p:cNvSpPr>
          <p:nvPr>
            <p:ph type="sldImg"/>
          </p:nvPr>
        </p:nvSpPr>
        <p:spPr>
          <a:ln/>
        </p:spPr>
      </p:sp>
      <p:sp>
        <p:nvSpPr>
          <p:cNvPr id="270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p:spPr>
        <p:txBody>
          <a:bodyPr/>
          <a:lstStyle/>
          <a:p>
            <a:fld id="{26D8E8BC-EA71-43DA-894C-A1CC9FBF571B}" type="slidenum">
              <a:rPr lang="en-GB">
                <a:solidFill>
                  <a:prstClr val="black"/>
                </a:solidFill>
              </a:rPr>
              <a:pPr/>
              <a:t>37</a:t>
            </a:fld>
            <a:endParaRPr lang="en-GB">
              <a:solidFill>
                <a:prstClr val="black"/>
              </a:solidFill>
            </a:endParaRPr>
          </a:p>
        </p:txBody>
      </p:sp>
      <p:sp>
        <p:nvSpPr>
          <p:cNvPr id="251907" name="Rectangle 2"/>
          <p:cNvSpPr>
            <a:spLocks noGrp="1" noRot="1" noChangeAspect="1" noChangeArrowheads="1" noTextEdit="1"/>
          </p:cNvSpPr>
          <p:nvPr>
            <p:ph type="sldImg"/>
          </p:nvPr>
        </p:nvSpPr>
        <p:spPr>
          <a:ln/>
        </p:spPr>
      </p:sp>
      <p:sp>
        <p:nvSpPr>
          <p:cNvPr id="2519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7"/>
          <p:cNvSpPr>
            <a:spLocks noGrp="1" noChangeArrowheads="1"/>
          </p:cNvSpPr>
          <p:nvPr>
            <p:ph type="sldNum" sz="quarter" idx="5"/>
          </p:nvPr>
        </p:nvSpPr>
        <p:spPr>
          <a:noFill/>
        </p:spPr>
        <p:txBody>
          <a:bodyPr/>
          <a:lstStyle/>
          <a:p>
            <a:fld id="{497D39B5-6B04-4B48-9A39-73286724562E}" type="slidenum">
              <a:rPr lang="en-GB">
                <a:solidFill>
                  <a:prstClr val="black"/>
                </a:solidFill>
              </a:rPr>
              <a:pPr/>
              <a:t>39</a:t>
            </a:fld>
            <a:endParaRPr lang="en-GB">
              <a:solidFill>
                <a:prstClr val="black"/>
              </a:solidFill>
            </a:endParaRPr>
          </a:p>
        </p:txBody>
      </p:sp>
      <p:sp>
        <p:nvSpPr>
          <p:cNvPr id="281603" name="Rectangle 2"/>
          <p:cNvSpPr>
            <a:spLocks noGrp="1" noRot="1" noChangeAspect="1" noChangeArrowheads="1" noTextEdit="1"/>
          </p:cNvSpPr>
          <p:nvPr>
            <p:ph type="sldImg"/>
          </p:nvPr>
        </p:nvSpPr>
        <p:spPr>
          <a:ln/>
        </p:spPr>
      </p:sp>
      <p:sp>
        <p:nvSpPr>
          <p:cNvPr id="281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7"/>
          <p:cNvSpPr>
            <a:spLocks noGrp="1" noChangeArrowheads="1"/>
          </p:cNvSpPr>
          <p:nvPr>
            <p:ph type="sldNum" sz="quarter" idx="5"/>
          </p:nvPr>
        </p:nvSpPr>
        <p:spPr>
          <a:noFill/>
        </p:spPr>
        <p:txBody>
          <a:bodyPr/>
          <a:lstStyle/>
          <a:p>
            <a:fld id="{1AFA8D21-C3BE-42CF-A9C3-67B568AF4ABE}" type="slidenum">
              <a:rPr lang="en-GB">
                <a:solidFill>
                  <a:prstClr val="black"/>
                </a:solidFill>
              </a:rPr>
              <a:pPr/>
              <a:t>4</a:t>
            </a:fld>
            <a:endParaRPr lang="en-GB">
              <a:solidFill>
                <a:prstClr val="black"/>
              </a:solidFill>
            </a:endParaRPr>
          </a:p>
        </p:txBody>
      </p:sp>
      <p:sp>
        <p:nvSpPr>
          <p:cNvPr id="302083" name="Rectangle 2"/>
          <p:cNvSpPr>
            <a:spLocks noRot="1" noChangeArrowheads="1" noTextEdit="1"/>
          </p:cNvSpPr>
          <p:nvPr>
            <p:ph type="sldImg"/>
          </p:nvPr>
        </p:nvSpPr>
        <p:spPr>
          <a:xfrm>
            <a:off x="1143000" y="685800"/>
            <a:ext cx="4573588" cy="3429000"/>
          </a:xfrm>
          <a:ln/>
        </p:spPr>
      </p:sp>
      <p:sp>
        <p:nvSpPr>
          <p:cNvPr id="302084" name="Rectangle 3"/>
          <p:cNvSpPr>
            <a:spLocks noGrp="1" noChangeArrowheads="1"/>
          </p:cNvSpPr>
          <p:nvPr>
            <p:ph type="body" idx="1"/>
          </p:nvPr>
        </p:nvSpPr>
        <p:spPr>
          <a:xfrm>
            <a:off x="685800" y="4343922"/>
            <a:ext cx="5486400" cy="4114353"/>
          </a:xfrm>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7"/>
          <p:cNvSpPr>
            <a:spLocks noGrp="1" noChangeArrowheads="1"/>
          </p:cNvSpPr>
          <p:nvPr>
            <p:ph type="sldNum" sz="quarter" idx="5"/>
          </p:nvPr>
        </p:nvSpPr>
        <p:spPr>
          <a:noFill/>
        </p:spPr>
        <p:txBody>
          <a:bodyPr/>
          <a:lstStyle/>
          <a:p>
            <a:fld id="{25EDB220-C269-4DBC-93A4-3835E3F6F7E7}" type="slidenum">
              <a:rPr lang="en-GB">
                <a:solidFill>
                  <a:prstClr val="black"/>
                </a:solidFill>
              </a:rPr>
              <a:pPr/>
              <a:t>40</a:t>
            </a:fld>
            <a:endParaRPr lang="en-GB">
              <a:solidFill>
                <a:prstClr val="black"/>
              </a:solidFill>
            </a:endParaRPr>
          </a:p>
        </p:txBody>
      </p:sp>
      <p:sp>
        <p:nvSpPr>
          <p:cNvPr id="282627" name="Rectangle 2"/>
          <p:cNvSpPr>
            <a:spLocks noGrp="1" noRot="1" noChangeAspect="1" noChangeArrowheads="1" noTextEdit="1"/>
          </p:cNvSpPr>
          <p:nvPr>
            <p:ph type="sldImg"/>
          </p:nvPr>
        </p:nvSpPr>
        <p:spPr>
          <a:xfrm>
            <a:off x="1144588" y="685800"/>
            <a:ext cx="4572000" cy="3429000"/>
          </a:xfrm>
          <a:ln/>
        </p:spPr>
      </p:sp>
      <p:sp>
        <p:nvSpPr>
          <p:cNvPr id="282628" name="Rectangle 3"/>
          <p:cNvSpPr>
            <a:spLocks noGrp="1" noChangeArrowheads="1"/>
          </p:cNvSpPr>
          <p:nvPr>
            <p:ph type="body" idx="1"/>
          </p:nvPr>
        </p:nvSpPr>
        <p:spPr>
          <a:xfrm>
            <a:off x="685800" y="4341813"/>
            <a:ext cx="5486400" cy="4116387"/>
          </a:xfrm>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7"/>
          <p:cNvSpPr>
            <a:spLocks noGrp="1" noChangeArrowheads="1"/>
          </p:cNvSpPr>
          <p:nvPr>
            <p:ph type="sldNum" sz="quarter" idx="5"/>
          </p:nvPr>
        </p:nvSpPr>
        <p:spPr>
          <a:noFill/>
        </p:spPr>
        <p:txBody>
          <a:bodyPr/>
          <a:lstStyle/>
          <a:p>
            <a:fld id="{97AF23CB-9BD7-4A1B-A3F8-37B19E5239F7}" type="slidenum">
              <a:rPr lang="en-GB">
                <a:solidFill>
                  <a:prstClr val="black"/>
                </a:solidFill>
              </a:rPr>
              <a:pPr/>
              <a:t>41</a:t>
            </a:fld>
            <a:endParaRPr lang="en-GB">
              <a:solidFill>
                <a:prstClr val="black"/>
              </a:solidFill>
            </a:endParaRPr>
          </a:p>
        </p:txBody>
      </p:sp>
      <p:sp>
        <p:nvSpPr>
          <p:cNvPr id="283651" name="Rectangle 2"/>
          <p:cNvSpPr>
            <a:spLocks noGrp="1" noRot="1" noChangeAspect="1" noChangeArrowheads="1" noTextEdit="1"/>
          </p:cNvSpPr>
          <p:nvPr>
            <p:ph type="sldImg"/>
          </p:nvPr>
        </p:nvSpPr>
        <p:spPr>
          <a:ln/>
        </p:spPr>
      </p:sp>
      <p:sp>
        <p:nvSpPr>
          <p:cNvPr id="283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7"/>
          <p:cNvSpPr>
            <a:spLocks noGrp="1" noChangeArrowheads="1"/>
          </p:cNvSpPr>
          <p:nvPr>
            <p:ph type="sldNum" sz="quarter" idx="5"/>
          </p:nvPr>
        </p:nvSpPr>
        <p:spPr>
          <a:noFill/>
        </p:spPr>
        <p:txBody>
          <a:bodyPr/>
          <a:lstStyle/>
          <a:p>
            <a:fld id="{1B3D8EC9-9B87-4B41-BCAC-5ACFFE37FDF6}" type="slidenum">
              <a:rPr lang="en-GB">
                <a:solidFill>
                  <a:prstClr val="black"/>
                </a:solidFill>
              </a:rPr>
              <a:pPr/>
              <a:t>43</a:t>
            </a:fld>
            <a:endParaRPr lang="en-GB">
              <a:solidFill>
                <a:prstClr val="black"/>
              </a:solidFill>
            </a:endParaRPr>
          </a:p>
        </p:txBody>
      </p:sp>
      <p:sp>
        <p:nvSpPr>
          <p:cNvPr id="284675" name="Rectangle 2"/>
          <p:cNvSpPr>
            <a:spLocks noGrp="1" noRot="1" noChangeAspect="1" noChangeArrowheads="1" noTextEdit="1"/>
          </p:cNvSpPr>
          <p:nvPr>
            <p:ph type="sldImg"/>
          </p:nvPr>
        </p:nvSpPr>
        <p:spPr>
          <a:ln/>
        </p:spPr>
      </p:sp>
      <p:sp>
        <p:nvSpPr>
          <p:cNvPr id="284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7"/>
          <p:cNvSpPr>
            <a:spLocks noGrp="1" noChangeArrowheads="1"/>
          </p:cNvSpPr>
          <p:nvPr>
            <p:ph type="sldNum" sz="quarter" idx="5"/>
          </p:nvPr>
        </p:nvSpPr>
        <p:spPr>
          <a:noFill/>
        </p:spPr>
        <p:txBody>
          <a:bodyPr/>
          <a:lstStyle/>
          <a:p>
            <a:fld id="{57A16DC4-BF88-468E-99E2-E8011F27F31E}" type="slidenum">
              <a:rPr lang="en-GB">
                <a:solidFill>
                  <a:prstClr val="black"/>
                </a:solidFill>
              </a:rPr>
              <a:pPr/>
              <a:t>44</a:t>
            </a:fld>
            <a:endParaRPr lang="en-GB">
              <a:solidFill>
                <a:prstClr val="black"/>
              </a:solidFill>
            </a:endParaRPr>
          </a:p>
        </p:txBody>
      </p:sp>
      <p:sp>
        <p:nvSpPr>
          <p:cNvPr id="285699" name="Rectangle 2"/>
          <p:cNvSpPr>
            <a:spLocks noGrp="1" noRot="1" noChangeAspect="1" noChangeArrowheads="1" noTextEdit="1"/>
          </p:cNvSpPr>
          <p:nvPr>
            <p:ph type="sldImg"/>
          </p:nvPr>
        </p:nvSpPr>
        <p:spPr>
          <a:xfrm>
            <a:off x="1144588" y="685800"/>
            <a:ext cx="4572000" cy="3429000"/>
          </a:xfrm>
          <a:ln/>
        </p:spPr>
      </p:sp>
      <p:sp>
        <p:nvSpPr>
          <p:cNvPr id="285700" name="Rectangle 3"/>
          <p:cNvSpPr>
            <a:spLocks noGrp="1" noChangeArrowheads="1"/>
          </p:cNvSpPr>
          <p:nvPr>
            <p:ph type="body" idx="1"/>
          </p:nvPr>
        </p:nvSpPr>
        <p:spPr>
          <a:xfrm>
            <a:off x="685800" y="4341813"/>
            <a:ext cx="5486400" cy="4116387"/>
          </a:xfrm>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a:noFill/>
        </p:spPr>
        <p:txBody>
          <a:bodyPr/>
          <a:lstStyle/>
          <a:p>
            <a:fld id="{88BFF7E7-1F4C-4552-A513-9EE878711911}" type="slidenum">
              <a:rPr lang="en-GB">
                <a:solidFill>
                  <a:prstClr val="black"/>
                </a:solidFill>
              </a:rPr>
              <a:pPr/>
              <a:t>45</a:t>
            </a:fld>
            <a:endParaRPr lang="en-GB">
              <a:solidFill>
                <a:prstClr val="black"/>
              </a:solidFill>
            </a:endParaRPr>
          </a:p>
        </p:txBody>
      </p:sp>
      <p:sp>
        <p:nvSpPr>
          <p:cNvPr id="262147" name="Rectangle 2"/>
          <p:cNvSpPr>
            <a:spLocks noRot="1" noChangeArrowheads="1" noTextEdit="1"/>
          </p:cNvSpPr>
          <p:nvPr>
            <p:ph type="sldImg"/>
          </p:nvPr>
        </p:nvSpPr>
        <p:spPr>
          <a:ln/>
        </p:spPr>
      </p:sp>
      <p:sp>
        <p:nvSpPr>
          <p:cNvPr id="2621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7"/>
          <p:cNvSpPr>
            <a:spLocks noGrp="1" noChangeArrowheads="1"/>
          </p:cNvSpPr>
          <p:nvPr>
            <p:ph type="sldNum" sz="quarter" idx="5"/>
          </p:nvPr>
        </p:nvSpPr>
        <p:spPr>
          <a:noFill/>
        </p:spPr>
        <p:txBody>
          <a:bodyPr/>
          <a:lstStyle/>
          <a:p>
            <a:fld id="{83D3D763-7DBB-45DD-8789-57146410B467}" type="slidenum">
              <a:rPr lang="en-GB">
                <a:solidFill>
                  <a:prstClr val="black"/>
                </a:solidFill>
              </a:rPr>
              <a:pPr/>
              <a:t>46</a:t>
            </a:fld>
            <a:endParaRPr lang="en-GB">
              <a:solidFill>
                <a:prstClr val="black"/>
              </a:solidFill>
            </a:endParaRPr>
          </a:p>
        </p:txBody>
      </p:sp>
      <p:sp>
        <p:nvSpPr>
          <p:cNvPr id="307203" name="Rectangle 2"/>
          <p:cNvSpPr>
            <a:spLocks noRot="1" noChangeArrowheads="1" noTextEdit="1"/>
          </p:cNvSpPr>
          <p:nvPr>
            <p:ph type="sldImg"/>
          </p:nvPr>
        </p:nvSpPr>
        <p:spPr>
          <a:ln/>
        </p:spPr>
      </p:sp>
      <p:sp>
        <p:nvSpPr>
          <p:cNvPr id="307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7"/>
          <p:cNvSpPr>
            <a:spLocks noGrp="1" noChangeArrowheads="1"/>
          </p:cNvSpPr>
          <p:nvPr>
            <p:ph type="sldNum" sz="quarter" idx="5"/>
          </p:nvPr>
        </p:nvSpPr>
        <p:spPr>
          <a:noFill/>
        </p:spPr>
        <p:txBody>
          <a:bodyPr/>
          <a:lstStyle/>
          <a:p>
            <a:fld id="{6745B78C-5AB8-44D2-9549-B4E995B4BA33}" type="slidenum">
              <a:rPr lang="en-GB">
                <a:solidFill>
                  <a:prstClr val="black"/>
                </a:solidFill>
              </a:rPr>
              <a:pPr/>
              <a:t>48</a:t>
            </a:fld>
            <a:endParaRPr lang="en-GB">
              <a:solidFill>
                <a:prstClr val="black"/>
              </a:solidFill>
            </a:endParaRPr>
          </a:p>
        </p:txBody>
      </p:sp>
      <p:sp>
        <p:nvSpPr>
          <p:cNvPr id="291843" name="Rectangle 2"/>
          <p:cNvSpPr>
            <a:spLocks noGrp="1" noRot="1" noChangeAspect="1" noChangeArrowheads="1" noTextEdit="1"/>
          </p:cNvSpPr>
          <p:nvPr>
            <p:ph type="sldImg"/>
          </p:nvPr>
        </p:nvSpPr>
        <p:spPr>
          <a:ln/>
        </p:spPr>
      </p:sp>
      <p:sp>
        <p:nvSpPr>
          <p:cNvPr id="291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p:spPr>
        <p:txBody>
          <a:bodyPr/>
          <a:lstStyle/>
          <a:p>
            <a:fld id="{4B760205-145B-4925-A7A0-17042B101225}" type="slidenum">
              <a:rPr lang="en-GB">
                <a:solidFill>
                  <a:prstClr val="black"/>
                </a:solidFill>
              </a:rPr>
              <a:pPr/>
              <a:t>49</a:t>
            </a:fld>
            <a:endParaRPr lang="en-GB">
              <a:solidFill>
                <a:prstClr val="black"/>
              </a:solidFill>
            </a:endParaRPr>
          </a:p>
        </p:txBody>
      </p:sp>
      <p:sp>
        <p:nvSpPr>
          <p:cNvPr id="271363" name="Rectangle 2"/>
          <p:cNvSpPr>
            <a:spLocks noRot="1" noChangeArrowheads="1" noTextEdit="1"/>
          </p:cNvSpPr>
          <p:nvPr>
            <p:ph type="sldImg"/>
          </p:nvPr>
        </p:nvSpPr>
        <p:spPr>
          <a:ln/>
        </p:spPr>
      </p:sp>
      <p:sp>
        <p:nvSpPr>
          <p:cNvPr id="2713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7"/>
          <p:cNvSpPr>
            <a:spLocks noGrp="1" noChangeArrowheads="1"/>
          </p:cNvSpPr>
          <p:nvPr>
            <p:ph type="sldNum" sz="quarter" idx="5"/>
          </p:nvPr>
        </p:nvSpPr>
        <p:spPr>
          <a:noFill/>
        </p:spPr>
        <p:txBody>
          <a:bodyPr/>
          <a:lstStyle/>
          <a:p>
            <a:fld id="{0683EE39-5323-4558-B89A-A556E57F7865}" type="slidenum">
              <a:rPr lang="en-GB">
                <a:solidFill>
                  <a:prstClr val="black"/>
                </a:solidFill>
              </a:rPr>
              <a:pPr/>
              <a:t>50</a:t>
            </a:fld>
            <a:endParaRPr lang="en-GB">
              <a:solidFill>
                <a:prstClr val="black"/>
              </a:solidFill>
            </a:endParaRPr>
          </a:p>
        </p:txBody>
      </p:sp>
      <p:sp>
        <p:nvSpPr>
          <p:cNvPr id="283651" name="Rectangle 2"/>
          <p:cNvSpPr>
            <a:spLocks noGrp="1" noRot="1" noChangeAspect="1" noChangeArrowheads="1" noTextEdit="1"/>
          </p:cNvSpPr>
          <p:nvPr>
            <p:ph type="sldImg"/>
          </p:nvPr>
        </p:nvSpPr>
        <p:spPr>
          <a:xfrm>
            <a:off x="1144588" y="685800"/>
            <a:ext cx="4572000" cy="3429000"/>
          </a:xfrm>
          <a:ln/>
        </p:spPr>
      </p:sp>
      <p:sp>
        <p:nvSpPr>
          <p:cNvPr id="283652" name="Rectangle 3"/>
          <p:cNvSpPr>
            <a:spLocks noGrp="1" noChangeArrowheads="1"/>
          </p:cNvSpPr>
          <p:nvPr>
            <p:ph type="body" idx="1"/>
          </p:nvPr>
        </p:nvSpPr>
        <p:spPr>
          <a:xfrm>
            <a:off x="685800" y="4341813"/>
            <a:ext cx="5486400" cy="4116387"/>
          </a:xfrm>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p:spPr>
        <p:txBody>
          <a:bodyPr/>
          <a:lstStyle/>
          <a:p>
            <a:fld id="{5289350C-F095-4EA1-B2F5-B8EDCB925F53}" type="slidenum">
              <a:rPr lang="en-GB">
                <a:solidFill>
                  <a:prstClr val="black"/>
                </a:solidFill>
              </a:rPr>
              <a:pPr/>
              <a:t>51</a:t>
            </a:fld>
            <a:endParaRPr lang="en-GB">
              <a:solidFill>
                <a:prstClr val="black"/>
              </a:solidFill>
            </a:endParaRPr>
          </a:p>
        </p:txBody>
      </p:sp>
      <p:sp>
        <p:nvSpPr>
          <p:cNvPr id="219139" name="Rectangle 2"/>
          <p:cNvSpPr>
            <a:spLocks noGrp="1" noRot="1" noChangeAspect="1" noChangeArrowheads="1" noTextEdit="1"/>
          </p:cNvSpPr>
          <p:nvPr>
            <p:ph type="sldImg"/>
          </p:nvPr>
        </p:nvSpPr>
        <p:spPr>
          <a:ln/>
        </p:spPr>
      </p:sp>
      <p:sp>
        <p:nvSpPr>
          <p:cNvPr id="2191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p:spPr>
        <p:txBody>
          <a:bodyPr/>
          <a:lstStyle/>
          <a:p>
            <a:fld id="{66308FF9-D31F-44B1-8FCF-E9D7FB4AF46E}" type="slidenum">
              <a:rPr lang="en-GB">
                <a:solidFill>
                  <a:prstClr val="black"/>
                </a:solidFill>
              </a:rPr>
              <a:pPr/>
              <a:t>6</a:t>
            </a:fld>
            <a:endParaRPr lang="en-GB" dirty="0">
              <a:solidFill>
                <a:prstClr val="black"/>
              </a:solidFill>
            </a:endParaRPr>
          </a:p>
        </p:txBody>
      </p:sp>
      <p:sp>
        <p:nvSpPr>
          <p:cNvPr id="224259" name="Rectangle 2"/>
          <p:cNvSpPr>
            <a:spLocks noGrp="1" noRot="1" noChangeAspect="1" noChangeArrowheads="1" noTextEdit="1"/>
          </p:cNvSpPr>
          <p:nvPr>
            <p:ph type="sldImg"/>
          </p:nvPr>
        </p:nvSpPr>
        <p:spPr>
          <a:ln/>
        </p:spPr>
      </p:sp>
      <p:sp>
        <p:nvSpPr>
          <p:cNvPr id="22426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7"/>
          <p:cNvSpPr>
            <a:spLocks noGrp="1" noChangeArrowheads="1"/>
          </p:cNvSpPr>
          <p:nvPr>
            <p:ph type="sldNum" sz="quarter" idx="5"/>
          </p:nvPr>
        </p:nvSpPr>
        <p:spPr>
          <a:noFill/>
        </p:spPr>
        <p:txBody>
          <a:bodyPr/>
          <a:lstStyle/>
          <a:p>
            <a:fld id="{93DA9C5E-3B03-4178-B73E-E90FFE761788}" type="slidenum">
              <a:rPr lang="en-GB">
                <a:solidFill>
                  <a:prstClr val="black"/>
                </a:solidFill>
              </a:rPr>
              <a:pPr/>
              <a:t>52</a:t>
            </a:fld>
            <a:endParaRPr lang="en-GB">
              <a:solidFill>
                <a:prstClr val="black"/>
              </a:solidFill>
            </a:endParaRPr>
          </a:p>
        </p:txBody>
      </p:sp>
      <p:sp>
        <p:nvSpPr>
          <p:cNvPr id="313347" name="Rectangle 2"/>
          <p:cNvSpPr>
            <a:spLocks noGrp="1" noRot="1" noChangeAspect="1" noChangeArrowheads="1" noTextEdit="1"/>
          </p:cNvSpPr>
          <p:nvPr>
            <p:ph type="sldImg"/>
          </p:nvPr>
        </p:nvSpPr>
        <p:spPr>
          <a:xfrm>
            <a:off x="1144588" y="685800"/>
            <a:ext cx="4572000" cy="3429000"/>
          </a:xfrm>
          <a:ln/>
        </p:spPr>
      </p:sp>
      <p:sp>
        <p:nvSpPr>
          <p:cNvPr id="313348" name="Rectangle 3"/>
          <p:cNvSpPr>
            <a:spLocks noGrp="1" noChangeArrowheads="1"/>
          </p:cNvSpPr>
          <p:nvPr>
            <p:ph type="body" idx="1"/>
          </p:nvPr>
        </p:nvSpPr>
        <p:spPr>
          <a:xfrm>
            <a:off x="685800" y="4341813"/>
            <a:ext cx="5486400" cy="4116387"/>
          </a:xfrm>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p:spPr>
        <p:txBody>
          <a:bodyPr/>
          <a:lstStyle/>
          <a:p>
            <a:fld id="{D1B0D91E-FE30-42B9-9E62-6775C7E2580C}" type="slidenum">
              <a:rPr lang="en-GB">
                <a:solidFill>
                  <a:prstClr val="black"/>
                </a:solidFill>
              </a:rPr>
              <a:pPr/>
              <a:t>7</a:t>
            </a:fld>
            <a:endParaRPr lang="en-GB" dirty="0">
              <a:solidFill>
                <a:prstClr val="black"/>
              </a:solidFill>
            </a:endParaRPr>
          </a:p>
        </p:txBody>
      </p:sp>
      <p:sp>
        <p:nvSpPr>
          <p:cNvPr id="225283" name="Rectangle 2"/>
          <p:cNvSpPr>
            <a:spLocks noGrp="1" noRot="1" noChangeAspect="1" noChangeArrowheads="1" noTextEdit="1"/>
          </p:cNvSpPr>
          <p:nvPr>
            <p:ph type="sldImg"/>
          </p:nvPr>
        </p:nvSpPr>
        <p:spPr>
          <a:ln/>
        </p:spPr>
      </p:sp>
      <p:sp>
        <p:nvSpPr>
          <p:cNvPr id="22528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7"/>
          <p:cNvSpPr>
            <a:spLocks noGrp="1" noChangeArrowheads="1"/>
          </p:cNvSpPr>
          <p:nvPr>
            <p:ph type="sldNum" sz="quarter" idx="5"/>
          </p:nvPr>
        </p:nvSpPr>
        <p:spPr>
          <a:noFill/>
        </p:spPr>
        <p:txBody>
          <a:bodyPr/>
          <a:lstStyle/>
          <a:p>
            <a:fld id="{E0DF203E-16C8-4E48-B2EA-D86EF973FDA0}" type="slidenum">
              <a:rPr lang="en-GB">
                <a:solidFill>
                  <a:prstClr val="black"/>
                </a:solidFill>
              </a:rPr>
              <a:pPr/>
              <a:t>9</a:t>
            </a:fld>
            <a:endParaRPr lang="en-GB" dirty="0">
              <a:solidFill>
                <a:prstClr val="black"/>
              </a:solidFill>
            </a:endParaRPr>
          </a:p>
        </p:txBody>
      </p:sp>
      <p:sp>
        <p:nvSpPr>
          <p:cNvPr id="231427" name="Rectangle 2"/>
          <p:cNvSpPr>
            <a:spLocks noGrp="1" noRot="1" noChangeAspect="1" noChangeArrowheads="1" noTextEdit="1"/>
          </p:cNvSpPr>
          <p:nvPr>
            <p:ph type="sldImg"/>
          </p:nvPr>
        </p:nvSpPr>
        <p:spPr>
          <a:xfrm>
            <a:off x="1146175" y="687388"/>
            <a:ext cx="4570413" cy="3427412"/>
          </a:xfrm>
          <a:ln/>
        </p:spPr>
      </p:sp>
      <p:sp>
        <p:nvSpPr>
          <p:cNvPr id="231428" name="Rectangle 3"/>
          <p:cNvSpPr>
            <a:spLocks noGrp="1" noChangeArrowheads="1"/>
          </p:cNvSpPr>
          <p:nvPr>
            <p:ph type="body" idx="1"/>
          </p:nvPr>
        </p:nvSpPr>
        <p:spPr>
          <a:xfrm>
            <a:off x="685800" y="4341813"/>
            <a:ext cx="5486400" cy="4114800"/>
          </a:xfrm>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7"/>
          <p:cNvSpPr>
            <a:spLocks noGrp="1" noChangeArrowheads="1"/>
          </p:cNvSpPr>
          <p:nvPr>
            <p:ph type="sldNum" sz="quarter" idx="5"/>
          </p:nvPr>
        </p:nvSpPr>
        <p:spPr>
          <a:noFill/>
        </p:spPr>
        <p:txBody>
          <a:bodyPr/>
          <a:lstStyle/>
          <a:p>
            <a:fld id="{9EF413F9-71DA-446A-B8BB-EA82F3A5A44F}" type="slidenum">
              <a:rPr lang="en-GB">
                <a:solidFill>
                  <a:prstClr val="black"/>
                </a:solidFill>
              </a:rPr>
              <a:pPr/>
              <a:t>10</a:t>
            </a:fld>
            <a:endParaRPr lang="en-GB">
              <a:solidFill>
                <a:prstClr val="black"/>
              </a:solidFill>
            </a:endParaRPr>
          </a:p>
        </p:txBody>
      </p:sp>
      <p:sp>
        <p:nvSpPr>
          <p:cNvPr id="370691" name="Rectangle 2"/>
          <p:cNvSpPr>
            <a:spLocks noGrp="1" noRot="1" noChangeAspect="1" noChangeArrowheads="1" noTextEdit="1"/>
          </p:cNvSpPr>
          <p:nvPr>
            <p:ph type="sldImg"/>
          </p:nvPr>
        </p:nvSpPr>
        <p:spPr>
          <a:ln/>
        </p:spPr>
      </p:sp>
      <p:sp>
        <p:nvSpPr>
          <p:cNvPr id="370692" name="Rectangle 3"/>
          <p:cNvSpPr>
            <a:spLocks noGrp="1" noChangeArrowheads="1"/>
          </p:cNvSpPr>
          <p:nvPr>
            <p:ph type="body" idx="1"/>
          </p:nvPr>
        </p:nvSpPr>
        <p:spPr>
          <a:noFill/>
          <a:ln/>
        </p:spPr>
        <p:txBody>
          <a:bodyPr/>
          <a:lstStyle/>
          <a:p>
            <a:pPr eaLnBrk="1" hangingPunct="1"/>
            <a:r>
              <a:rPr lang="en-GB" smtClean="0"/>
              <a:t>What kind of pupil do we want today?</a:t>
            </a:r>
          </a:p>
          <a:p>
            <a:pPr eaLnBrk="1" hangingPunct="1"/>
            <a:r>
              <a:rPr lang="en-GB" smtClean="0"/>
              <a:t>In reality it is probably the accepting ones that we have and some schools really encourage that to be the case.</a:t>
            </a:r>
          </a:p>
          <a:p>
            <a:pPr eaLnBrk="1" hangingPunct="1"/>
            <a:r>
              <a:rPr lang="en-GB" smtClean="0"/>
              <a:t>The influencing pupils may well be a ‘ideal’ but can teachers  deal with the influencing pupil?</a:t>
            </a:r>
          </a:p>
          <a:p>
            <a:pPr eaLnBrk="1" hangingPunct="1"/>
            <a:r>
              <a:rPr lang="en-GB" smtClean="0"/>
              <a:t>Are the structures and systems set up to move many pupils into that quadrant?</a:t>
            </a:r>
          </a:p>
          <a:p>
            <a:pPr eaLnBrk="1" hangingPunct="1"/>
            <a:r>
              <a:rPr lang="en-GB" smtClean="0"/>
              <a:t>Does the government agenda focus pupils in this direction?</a:t>
            </a:r>
          </a:p>
          <a:p>
            <a:pPr eaLnBrk="1" hangingPunct="1"/>
            <a:r>
              <a:rPr lang="en-GB" smtClean="0"/>
              <a:t>Is there a tension between what we want pupils to be in school and what we aspire for them to be in the adult world when they have left school?</a:t>
            </a:r>
          </a:p>
          <a:p>
            <a:pPr eaLnBrk="1" hangingPunct="1"/>
            <a:r>
              <a:rPr lang="en-GB" smtClean="0"/>
              <a:t>Wyse 2001 researched two primary and two secondary schools for, amongst other things the pupils ‘right to express views freely on all matters affecting the child’</a:t>
            </a:r>
          </a:p>
          <a:p>
            <a:pPr eaLnBrk="1" hangingPunct="1"/>
            <a:r>
              <a:rPr lang="en-GB" smtClean="0"/>
              <a:t>Found that children’s opportunities to express themselves were very limited even when there was a school council. They felt that teachers didn’t want to listen to them; felt that school councils were trivial and that the teachers were in control of the discourse.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7"/>
          <p:cNvSpPr>
            <a:spLocks noGrp="1" noChangeArrowheads="1"/>
          </p:cNvSpPr>
          <p:nvPr>
            <p:ph type="sldNum" sz="quarter" idx="5"/>
          </p:nvPr>
        </p:nvSpPr>
        <p:spPr>
          <a:noFill/>
        </p:spPr>
        <p:txBody>
          <a:bodyPr/>
          <a:lstStyle/>
          <a:p>
            <a:fld id="{57790DA5-43D3-4D37-B7D7-863B1C7C4147}" type="slidenum">
              <a:rPr lang="en-GB">
                <a:solidFill>
                  <a:prstClr val="black"/>
                </a:solidFill>
              </a:rPr>
              <a:pPr/>
              <a:t>11</a:t>
            </a:fld>
            <a:endParaRPr lang="en-GB">
              <a:solidFill>
                <a:prstClr val="black"/>
              </a:solidFill>
            </a:endParaRPr>
          </a:p>
        </p:txBody>
      </p:sp>
      <p:sp>
        <p:nvSpPr>
          <p:cNvPr id="238595" name="Rectangle 2"/>
          <p:cNvSpPr>
            <a:spLocks noGrp="1" noRot="1" noChangeAspect="1" noChangeArrowheads="1" noTextEdit="1"/>
          </p:cNvSpPr>
          <p:nvPr>
            <p:ph type="sldImg"/>
          </p:nvPr>
        </p:nvSpPr>
        <p:spPr>
          <a:ln/>
        </p:spPr>
      </p:sp>
      <p:sp>
        <p:nvSpPr>
          <p:cNvPr id="2385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7"/>
          <p:cNvSpPr>
            <a:spLocks noGrp="1" noChangeArrowheads="1"/>
          </p:cNvSpPr>
          <p:nvPr>
            <p:ph type="sldNum" sz="quarter" idx="5"/>
          </p:nvPr>
        </p:nvSpPr>
        <p:spPr>
          <a:noFill/>
        </p:spPr>
        <p:txBody>
          <a:bodyPr/>
          <a:lstStyle/>
          <a:p>
            <a:fld id="{79267F64-F32B-466E-80A2-AD20DE8EA5CC}" type="slidenum">
              <a:rPr lang="en-GB">
                <a:solidFill>
                  <a:prstClr val="black"/>
                </a:solidFill>
              </a:rPr>
              <a:pPr/>
              <a:t>14</a:t>
            </a:fld>
            <a:endParaRPr lang="en-GB">
              <a:solidFill>
                <a:prstClr val="black"/>
              </a:solidFill>
            </a:endParaRPr>
          </a:p>
        </p:txBody>
      </p:sp>
      <p:sp>
        <p:nvSpPr>
          <p:cNvPr id="263171" name="Rectangle 2"/>
          <p:cNvSpPr>
            <a:spLocks noGrp="1" noRot="1" noChangeAspect="1" noChangeArrowheads="1" noTextEdit="1"/>
          </p:cNvSpPr>
          <p:nvPr>
            <p:ph type="sldImg"/>
          </p:nvPr>
        </p:nvSpPr>
        <p:spPr>
          <a:xfrm>
            <a:off x="1144588" y="685800"/>
            <a:ext cx="4572000" cy="3429000"/>
          </a:xfrm>
          <a:ln/>
        </p:spPr>
      </p:sp>
      <p:sp>
        <p:nvSpPr>
          <p:cNvPr id="263172" name="Rectangle 3"/>
          <p:cNvSpPr>
            <a:spLocks noGrp="1" noChangeArrowheads="1"/>
          </p:cNvSpPr>
          <p:nvPr>
            <p:ph type="body" idx="1"/>
          </p:nvPr>
        </p:nvSpPr>
        <p:spPr>
          <a:xfrm>
            <a:off x="685800" y="4341813"/>
            <a:ext cx="5486400" cy="4116387"/>
          </a:xfrm>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BDF6515-C276-42CA-B1BC-65EAA78E0922}" type="datetimeFigureOut">
              <a:rPr lang="en-US" smtClean="0"/>
              <a:pPr/>
              <a:t>7/8/2010</a:t>
            </a:fld>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GB">
              <a:solidFill>
                <a:srgbClr val="DDDDDD">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CAA0277-A92E-4772-8214-A0E463460B5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DF6515-C276-42CA-B1BC-65EAA78E0922}" type="datetimeFigureOut">
              <a:rPr lang="en-US" smtClean="0">
                <a:solidFill>
                  <a:prstClr val="black"/>
                </a:solidFill>
              </a:rPr>
              <a:pPr/>
              <a:t>7/8/2010</a:t>
            </a:fld>
            <a:endParaRPr lang="en-GB">
              <a:solidFill>
                <a:prstClr val="black"/>
              </a:solidFill>
            </a:endParaRPr>
          </a:p>
        </p:txBody>
      </p:sp>
      <p:sp>
        <p:nvSpPr>
          <p:cNvPr id="5" name="Footer Placeholder 4"/>
          <p:cNvSpPr>
            <a:spLocks noGrp="1"/>
          </p:cNvSpPr>
          <p:nvPr>
            <p:ph type="ftr" sz="quarter" idx="11"/>
          </p:nvPr>
        </p:nvSpPr>
        <p:spPr/>
        <p:txBody>
          <a:bodyPr/>
          <a:lstStyle>
            <a:extLst/>
          </a:lstStyle>
          <a:p>
            <a:endParaRPr lang="en-GB">
              <a:solidFill>
                <a:prstClr val="black"/>
              </a:solidFill>
            </a:endParaRPr>
          </a:p>
        </p:txBody>
      </p:sp>
      <p:sp>
        <p:nvSpPr>
          <p:cNvPr id="6" name="Slide Number Placeholder 5"/>
          <p:cNvSpPr>
            <a:spLocks noGrp="1"/>
          </p:cNvSpPr>
          <p:nvPr>
            <p:ph type="sldNum" sz="quarter" idx="12"/>
          </p:nvPr>
        </p:nvSpPr>
        <p:spPr/>
        <p:txBody>
          <a:bodyPr/>
          <a:lstStyle>
            <a:extLst/>
          </a:lstStyle>
          <a:p>
            <a:fld id="{8CAA0277-A92E-4772-8214-A0E463460B5B}" type="slidenum">
              <a:rPr lang="en-GB" smtClean="0">
                <a:solidFill>
                  <a:prstClr val="black"/>
                </a:solidFill>
              </a:rPr>
              <a:pPr/>
              <a:t>‹#›</a:t>
            </a:fld>
            <a:endParaRPr lang="en-GB">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DF6515-C276-42CA-B1BC-65EAA78E0922}" type="datetimeFigureOut">
              <a:rPr lang="en-US" smtClean="0">
                <a:solidFill>
                  <a:prstClr val="black"/>
                </a:solidFill>
              </a:rPr>
              <a:pPr/>
              <a:t>7/8/2010</a:t>
            </a:fld>
            <a:endParaRPr lang="en-GB">
              <a:solidFill>
                <a:prstClr val="black"/>
              </a:solidFill>
            </a:endParaRPr>
          </a:p>
        </p:txBody>
      </p:sp>
      <p:sp>
        <p:nvSpPr>
          <p:cNvPr id="5" name="Footer Placeholder 4"/>
          <p:cNvSpPr>
            <a:spLocks noGrp="1"/>
          </p:cNvSpPr>
          <p:nvPr>
            <p:ph type="ftr" sz="quarter" idx="11"/>
          </p:nvPr>
        </p:nvSpPr>
        <p:spPr/>
        <p:txBody>
          <a:bodyPr/>
          <a:lstStyle>
            <a:extLst/>
          </a:lstStyle>
          <a:p>
            <a:endParaRPr lang="en-GB">
              <a:solidFill>
                <a:prstClr val="black"/>
              </a:solidFill>
            </a:endParaRPr>
          </a:p>
        </p:txBody>
      </p:sp>
      <p:sp>
        <p:nvSpPr>
          <p:cNvPr id="6" name="Slide Number Placeholder 5"/>
          <p:cNvSpPr>
            <a:spLocks noGrp="1"/>
          </p:cNvSpPr>
          <p:nvPr>
            <p:ph type="sldNum" sz="quarter" idx="12"/>
          </p:nvPr>
        </p:nvSpPr>
        <p:spPr/>
        <p:txBody>
          <a:bodyPr/>
          <a:lstStyle>
            <a:extLst/>
          </a:lstStyle>
          <a:p>
            <a:fld id="{8CAA0277-A92E-4772-8214-A0E463460B5B}" type="slidenum">
              <a:rPr lang="en-GB" smtClean="0">
                <a:solidFill>
                  <a:prstClr val="black"/>
                </a:solidFill>
              </a:rPr>
              <a:pPr/>
              <a:t>‹#›</a:t>
            </a:fld>
            <a:endParaRPr lang="en-GB">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BDF6515-C276-42CA-B1BC-65EAA78E0922}" type="datetimeFigureOut">
              <a:rPr lang="en-US" smtClean="0">
                <a:solidFill>
                  <a:prstClr val="black"/>
                </a:solidFill>
              </a:rPr>
              <a:pPr/>
              <a:t>7/8/2010</a:t>
            </a:fld>
            <a:endParaRPr lang="en-GB">
              <a:solidFill>
                <a:prstClr val="black"/>
              </a:solidFill>
            </a:endParaRPr>
          </a:p>
        </p:txBody>
      </p:sp>
      <p:sp>
        <p:nvSpPr>
          <p:cNvPr id="5" name="Footer Placeholder 4"/>
          <p:cNvSpPr>
            <a:spLocks noGrp="1"/>
          </p:cNvSpPr>
          <p:nvPr>
            <p:ph type="ftr" sz="quarter" idx="11"/>
          </p:nvPr>
        </p:nvSpPr>
        <p:spPr/>
        <p:txBody>
          <a:bodyPr/>
          <a:lstStyle>
            <a:extLst/>
          </a:lstStyle>
          <a:p>
            <a:endParaRPr lang="en-GB">
              <a:solidFill>
                <a:prstClr val="black"/>
              </a:solidFill>
            </a:endParaRPr>
          </a:p>
        </p:txBody>
      </p:sp>
      <p:sp>
        <p:nvSpPr>
          <p:cNvPr id="6" name="Slide Number Placeholder 5"/>
          <p:cNvSpPr>
            <a:spLocks noGrp="1"/>
          </p:cNvSpPr>
          <p:nvPr>
            <p:ph type="sldNum" sz="quarter" idx="12"/>
          </p:nvPr>
        </p:nvSpPr>
        <p:spPr/>
        <p:txBody>
          <a:bodyPr/>
          <a:lstStyle>
            <a:extLst/>
          </a:lstStyle>
          <a:p>
            <a:fld id="{8CAA0277-A92E-4772-8214-A0E463460B5B}" type="slidenum">
              <a:rPr lang="en-GB" smtClean="0">
                <a:solidFill>
                  <a:prstClr val="black"/>
                </a:solidFill>
              </a:rPr>
              <a:pPr/>
              <a:t>‹#›</a:t>
            </a:fld>
            <a:endParaRPr lang="en-GB">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BDF6515-C276-42CA-B1BC-65EAA78E0922}" type="datetimeFigureOut">
              <a:rPr lang="en-US" smtClean="0">
                <a:solidFill>
                  <a:prstClr val="black"/>
                </a:solidFill>
              </a:rPr>
              <a:pPr/>
              <a:t>7/8/2010</a:t>
            </a:fld>
            <a:endParaRPr lang="en-GB">
              <a:solidFill>
                <a:prstClr val="black"/>
              </a:solidFill>
            </a:endParaRPr>
          </a:p>
        </p:txBody>
      </p:sp>
      <p:sp>
        <p:nvSpPr>
          <p:cNvPr id="5" name="Footer Placeholder 4"/>
          <p:cNvSpPr>
            <a:spLocks noGrp="1"/>
          </p:cNvSpPr>
          <p:nvPr>
            <p:ph type="ftr" sz="quarter" idx="11"/>
          </p:nvPr>
        </p:nvSpPr>
        <p:spPr/>
        <p:txBody>
          <a:bodyPr/>
          <a:lstStyle>
            <a:extLst/>
          </a:lstStyle>
          <a:p>
            <a:endParaRPr lang="en-GB">
              <a:solidFill>
                <a:prstClr val="black"/>
              </a:solidFill>
            </a:endParaRPr>
          </a:p>
        </p:txBody>
      </p:sp>
      <p:sp>
        <p:nvSpPr>
          <p:cNvPr id="6" name="Slide Number Placeholder 5"/>
          <p:cNvSpPr>
            <a:spLocks noGrp="1"/>
          </p:cNvSpPr>
          <p:nvPr>
            <p:ph type="sldNum" sz="quarter" idx="12"/>
          </p:nvPr>
        </p:nvSpPr>
        <p:spPr/>
        <p:txBody>
          <a:bodyPr/>
          <a:lstStyle>
            <a:extLst/>
          </a:lstStyle>
          <a:p>
            <a:fld id="{8CAA0277-A92E-4772-8214-A0E463460B5B}" type="slidenum">
              <a:rPr lang="en-GB" smtClean="0">
                <a:solidFill>
                  <a:prstClr val="black"/>
                </a:solidFill>
              </a:rPr>
              <a:pPr/>
              <a:t>‹#›</a:t>
            </a:fld>
            <a:endParaRPr lang="en-GB">
              <a:solidFill>
                <a:prstClr val="black"/>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BDF6515-C276-42CA-B1BC-65EAA78E0922}" type="datetimeFigureOut">
              <a:rPr lang="en-US" smtClean="0">
                <a:solidFill>
                  <a:prstClr val="black"/>
                </a:solidFill>
              </a:rPr>
              <a:pPr/>
              <a:t>7/8/2010</a:t>
            </a:fld>
            <a:endParaRPr lang="en-GB">
              <a:solidFill>
                <a:prstClr val="black"/>
              </a:solidFill>
            </a:endParaRPr>
          </a:p>
        </p:txBody>
      </p:sp>
      <p:sp>
        <p:nvSpPr>
          <p:cNvPr id="6" name="Footer Placeholder 5"/>
          <p:cNvSpPr>
            <a:spLocks noGrp="1"/>
          </p:cNvSpPr>
          <p:nvPr>
            <p:ph type="ftr" sz="quarter" idx="11"/>
          </p:nvPr>
        </p:nvSpPr>
        <p:spPr/>
        <p:txBody>
          <a:bodyPr/>
          <a:lstStyle>
            <a:extLst/>
          </a:lstStyle>
          <a:p>
            <a:endParaRPr lang="en-GB">
              <a:solidFill>
                <a:prstClr val="black"/>
              </a:solidFill>
            </a:endParaRPr>
          </a:p>
        </p:txBody>
      </p:sp>
      <p:sp>
        <p:nvSpPr>
          <p:cNvPr id="7" name="Slide Number Placeholder 6"/>
          <p:cNvSpPr>
            <a:spLocks noGrp="1"/>
          </p:cNvSpPr>
          <p:nvPr>
            <p:ph type="sldNum" sz="quarter" idx="12"/>
          </p:nvPr>
        </p:nvSpPr>
        <p:spPr/>
        <p:txBody>
          <a:bodyPr/>
          <a:lstStyle>
            <a:extLst/>
          </a:lstStyle>
          <a:p>
            <a:fld id="{8CAA0277-A92E-4772-8214-A0E463460B5B}" type="slidenum">
              <a:rPr lang="en-GB" smtClean="0">
                <a:solidFill>
                  <a:prstClr val="black"/>
                </a:solidFill>
              </a:rPr>
              <a:pPr/>
              <a:t>‹#›</a:t>
            </a:fld>
            <a:endParaRPr lang="en-GB">
              <a:solidFill>
                <a:prstClr val="black"/>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BDF6515-C276-42CA-B1BC-65EAA78E0922}" type="datetimeFigureOut">
              <a:rPr lang="en-US" smtClean="0">
                <a:solidFill>
                  <a:prstClr val="black"/>
                </a:solidFill>
              </a:rPr>
              <a:pPr/>
              <a:t>7/8/2010</a:t>
            </a:fld>
            <a:endParaRPr lang="en-GB">
              <a:solidFill>
                <a:prstClr val="black"/>
              </a:solidFill>
            </a:endParaRPr>
          </a:p>
        </p:txBody>
      </p:sp>
      <p:sp>
        <p:nvSpPr>
          <p:cNvPr id="8" name="Footer Placeholder 7"/>
          <p:cNvSpPr>
            <a:spLocks noGrp="1"/>
          </p:cNvSpPr>
          <p:nvPr>
            <p:ph type="ftr" sz="quarter" idx="11"/>
          </p:nvPr>
        </p:nvSpPr>
        <p:spPr/>
        <p:txBody>
          <a:bodyPr/>
          <a:lstStyle>
            <a:extLst/>
          </a:lstStyle>
          <a:p>
            <a:endParaRPr lang="en-GB">
              <a:solidFill>
                <a:prstClr val="black"/>
              </a:solidFill>
            </a:endParaRPr>
          </a:p>
        </p:txBody>
      </p:sp>
      <p:sp>
        <p:nvSpPr>
          <p:cNvPr id="9" name="Slide Number Placeholder 8"/>
          <p:cNvSpPr>
            <a:spLocks noGrp="1"/>
          </p:cNvSpPr>
          <p:nvPr>
            <p:ph type="sldNum" sz="quarter" idx="12"/>
          </p:nvPr>
        </p:nvSpPr>
        <p:spPr/>
        <p:txBody>
          <a:bodyPr/>
          <a:lstStyle>
            <a:extLst/>
          </a:lstStyle>
          <a:p>
            <a:fld id="{8CAA0277-A92E-4772-8214-A0E463460B5B}" type="slidenum">
              <a:rPr lang="en-GB" smtClean="0">
                <a:solidFill>
                  <a:prstClr val="black"/>
                </a:solidFill>
              </a:rPr>
              <a:pPr/>
              <a:t>‹#›</a:t>
            </a:fld>
            <a:endParaRPr lang="en-GB">
              <a:solidFill>
                <a:prstClr val="black"/>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BDF6515-C276-42CA-B1BC-65EAA78E0922}" type="datetimeFigureOut">
              <a:rPr lang="en-US" smtClean="0">
                <a:solidFill>
                  <a:prstClr val="black"/>
                </a:solidFill>
              </a:rPr>
              <a:pPr/>
              <a:t>7/8/2010</a:t>
            </a:fld>
            <a:endParaRPr lang="en-GB">
              <a:solidFill>
                <a:prstClr val="black"/>
              </a:solidFill>
            </a:endParaRPr>
          </a:p>
        </p:txBody>
      </p:sp>
      <p:sp>
        <p:nvSpPr>
          <p:cNvPr id="4" name="Footer Placeholder 3"/>
          <p:cNvSpPr>
            <a:spLocks noGrp="1"/>
          </p:cNvSpPr>
          <p:nvPr>
            <p:ph type="ftr" sz="quarter" idx="11"/>
          </p:nvPr>
        </p:nvSpPr>
        <p:spPr/>
        <p:txBody>
          <a:bodyPr/>
          <a:lstStyle>
            <a:extLst/>
          </a:lstStyle>
          <a:p>
            <a:endParaRPr lang="en-GB">
              <a:solidFill>
                <a:prstClr val="black"/>
              </a:solidFill>
            </a:endParaRPr>
          </a:p>
        </p:txBody>
      </p:sp>
      <p:sp>
        <p:nvSpPr>
          <p:cNvPr id="5" name="Slide Number Placeholder 4"/>
          <p:cNvSpPr>
            <a:spLocks noGrp="1"/>
          </p:cNvSpPr>
          <p:nvPr>
            <p:ph type="sldNum" sz="quarter" idx="12"/>
          </p:nvPr>
        </p:nvSpPr>
        <p:spPr/>
        <p:txBody>
          <a:bodyPr/>
          <a:lstStyle>
            <a:extLst/>
          </a:lstStyle>
          <a:p>
            <a:fld id="{8CAA0277-A92E-4772-8214-A0E463460B5B}" type="slidenum">
              <a:rPr lang="en-GB" smtClean="0">
                <a:solidFill>
                  <a:prstClr val="black"/>
                </a:solidFill>
              </a:rPr>
              <a:pPr/>
              <a:t>‹#›</a:t>
            </a:fld>
            <a:endParaRPr lang="en-GB">
              <a:solidFill>
                <a:prstClr val="black"/>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BDF6515-C276-42CA-B1BC-65EAA78E0922}" type="datetimeFigureOut">
              <a:rPr lang="en-US" smtClean="0">
                <a:solidFill>
                  <a:prstClr val="black"/>
                </a:solidFill>
              </a:rPr>
              <a:pPr/>
              <a:t>7/8/2010</a:t>
            </a:fld>
            <a:endParaRPr lang="en-GB">
              <a:solidFill>
                <a:prstClr val="black"/>
              </a:solidFill>
            </a:endParaRPr>
          </a:p>
        </p:txBody>
      </p:sp>
      <p:sp>
        <p:nvSpPr>
          <p:cNvPr id="3" name="Footer Placeholder 2"/>
          <p:cNvSpPr>
            <a:spLocks noGrp="1"/>
          </p:cNvSpPr>
          <p:nvPr>
            <p:ph type="ftr" sz="quarter" idx="11"/>
          </p:nvPr>
        </p:nvSpPr>
        <p:spPr/>
        <p:txBody>
          <a:bodyPr/>
          <a:lstStyle>
            <a:extLst/>
          </a:lstStyle>
          <a:p>
            <a:endParaRPr lang="en-GB">
              <a:solidFill>
                <a:prstClr val="black"/>
              </a:solidFill>
            </a:endParaRPr>
          </a:p>
        </p:txBody>
      </p:sp>
      <p:sp>
        <p:nvSpPr>
          <p:cNvPr id="4" name="Slide Number Placeholder 3"/>
          <p:cNvSpPr>
            <a:spLocks noGrp="1"/>
          </p:cNvSpPr>
          <p:nvPr>
            <p:ph type="sldNum" sz="quarter" idx="12"/>
          </p:nvPr>
        </p:nvSpPr>
        <p:spPr/>
        <p:txBody>
          <a:bodyPr/>
          <a:lstStyle>
            <a:extLst/>
          </a:lstStyle>
          <a:p>
            <a:fld id="{8CAA0277-A92E-4772-8214-A0E463460B5B}" type="slidenum">
              <a:rPr lang="en-GB" smtClean="0">
                <a:solidFill>
                  <a:prstClr val="black"/>
                </a:solidFill>
              </a:rPr>
              <a:pPr/>
              <a:t>‹#›</a:t>
            </a:fld>
            <a:endParaRPr lang="en-GB">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BDF6515-C276-42CA-B1BC-65EAA78E0922}" type="datetimeFigureOut">
              <a:rPr lang="en-US" smtClean="0">
                <a:solidFill>
                  <a:prstClr val="black"/>
                </a:solidFill>
              </a:rPr>
              <a:pPr/>
              <a:t>7/8/2010</a:t>
            </a:fld>
            <a:endParaRPr lang="en-GB">
              <a:solidFill>
                <a:prstClr val="black"/>
              </a:solidFill>
            </a:endParaRPr>
          </a:p>
        </p:txBody>
      </p:sp>
      <p:sp>
        <p:nvSpPr>
          <p:cNvPr id="6" name="Footer Placeholder 5"/>
          <p:cNvSpPr>
            <a:spLocks noGrp="1"/>
          </p:cNvSpPr>
          <p:nvPr>
            <p:ph type="ftr" sz="quarter" idx="11"/>
          </p:nvPr>
        </p:nvSpPr>
        <p:spPr/>
        <p:txBody>
          <a:bodyPr/>
          <a:lstStyle>
            <a:extLst/>
          </a:lstStyle>
          <a:p>
            <a:endParaRPr lang="en-GB">
              <a:solidFill>
                <a:prstClr val="black"/>
              </a:solidFill>
            </a:endParaRPr>
          </a:p>
        </p:txBody>
      </p:sp>
      <p:sp>
        <p:nvSpPr>
          <p:cNvPr id="7" name="Slide Number Placeholder 6"/>
          <p:cNvSpPr>
            <a:spLocks noGrp="1"/>
          </p:cNvSpPr>
          <p:nvPr>
            <p:ph type="sldNum" sz="quarter" idx="12"/>
          </p:nvPr>
        </p:nvSpPr>
        <p:spPr/>
        <p:txBody>
          <a:bodyPr/>
          <a:lstStyle>
            <a:extLst/>
          </a:lstStyle>
          <a:p>
            <a:fld id="{8CAA0277-A92E-4772-8214-A0E463460B5B}" type="slidenum">
              <a:rPr lang="en-GB" smtClean="0">
                <a:solidFill>
                  <a:prstClr val="black"/>
                </a:solidFill>
              </a:rPr>
              <a:pPr/>
              <a:t>‹#›</a:t>
            </a:fld>
            <a:endParaRPr lang="en-GB">
              <a:solidFill>
                <a:prstClr val="black"/>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BDF6515-C276-42CA-B1BC-65EAA78E0922}" type="datetimeFigureOut">
              <a:rPr lang="en-US" smtClean="0">
                <a:solidFill>
                  <a:prstClr val="black"/>
                </a:solidFill>
              </a:rPr>
              <a:pPr/>
              <a:t>7/8/2010</a:t>
            </a:fld>
            <a:endParaRPr lang="en-GB">
              <a:solidFill>
                <a:prstClr val="black"/>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solidFill>
                <a:prstClr val="black"/>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CAA0277-A92E-4772-8214-A0E463460B5B}" type="slidenum">
              <a:rPr lang="en-GB" smtClean="0">
                <a:solidFill>
                  <a:prstClr val="black"/>
                </a:solidFill>
              </a:rPr>
              <a:pPr/>
              <a:t>‹#›</a:t>
            </a:fld>
            <a:endParaRPr lang="en-GB">
              <a:solidFill>
                <a:prstClr val="black"/>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endParaRPr lang="en-US">
              <a:solidFill>
                <a:prstClr val="white"/>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BDF6515-C276-42CA-B1BC-65EAA78E0922}" type="datetimeFigureOut">
              <a:rPr lang="en-US" smtClean="0">
                <a:solidFill>
                  <a:prstClr val="black"/>
                </a:solidFill>
              </a:rPr>
              <a:pPr/>
              <a:t>7/8/2010</a:t>
            </a:fld>
            <a:endParaRPr lang="en-GB">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CAA0277-A92E-4772-8214-A0E463460B5B}" type="slidenum">
              <a:rPr lang="en-GB" smtClean="0">
                <a:solidFill>
                  <a:prstClr val="black"/>
                </a:solidFill>
              </a:rPr>
              <a:pPr/>
              <a:t>‹#›</a:t>
            </a:fld>
            <a:endParaRPr lang="en-GB">
              <a:solidFill>
                <a:prstClr val="black"/>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mailto:jfjtraining@dsl.pipex.com"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32656"/>
            <a:ext cx="8229600" cy="6120680"/>
          </a:xfrm>
        </p:spPr>
        <p:txBody>
          <a:bodyPr>
            <a:normAutofit fontScale="77500" lnSpcReduction="20000"/>
          </a:bodyPr>
          <a:lstStyle/>
          <a:p>
            <a:pPr algn="ctr"/>
            <a:r>
              <a:rPr lang="en-GB" sz="2800" b="1" dirty="0" smtClean="0"/>
              <a:t>“ Until one is committed there is hesitancy, the chance to draw back, always ineffectiveness. Concerning all acts of initiative... there is one elementary truth, the ignorance of which kills countless ideas and splendid plans: that the moment one definitely commits oneself, then Providence moves too.</a:t>
            </a:r>
            <a:br>
              <a:rPr lang="en-GB" sz="2800" b="1" dirty="0" smtClean="0"/>
            </a:br>
            <a:r>
              <a:rPr lang="en-GB" sz="2800" b="1" dirty="0" smtClean="0"/>
              <a:t/>
            </a:r>
            <a:br>
              <a:rPr lang="en-GB" sz="2800" b="1" dirty="0" smtClean="0"/>
            </a:br>
            <a:r>
              <a:rPr lang="en-GB" sz="2800" b="1" dirty="0" smtClean="0"/>
              <a:t>All sorts of things occur to help one that would never have otherwise occurred. A whole stream of events issues from the decision, raising in one’s favour all  manner of unforeseen incidents and meetings and material assistance, which no man could have dreamed would have come his way.”</a:t>
            </a:r>
            <a:br>
              <a:rPr lang="en-GB" sz="2800" b="1" dirty="0" smtClean="0"/>
            </a:br>
            <a:r>
              <a:rPr lang="en-GB" sz="2800" dirty="0" smtClean="0"/>
              <a:t/>
            </a:r>
            <a:br>
              <a:rPr lang="en-GB" sz="2800" dirty="0" smtClean="0"/>
            </a:br>
            <a:r>
              <a:rPr lang="en-GB" sz="2000" dirty="0" smtClean="0"/>
              <a:t>W N Murray </a:t>
            </a:r>
            <a:r>
              <a:rPr lang="en-GB" sz="2000" i="1" dirty="0" smtClean="0"/>
              <a:t>The Scottish Himalayan Expedition</a:t>
            </a:r>
            <a:r>
              <a:rPr lang="en-GB" sz="2800" i="1" dirty="0" smtClean="0"/>
              <a:t/>
            </a:r>
            <a:br>
              <a:rPr lang="en-GB" sz="2800" i="1" dirty="0" smtClean="0"/>
            </a:br>
            <a:r>
              <a:rPr lang="en-GB" sz="2800" b="1" dirty="0" smtClean="0">
                <a:solidFill>
                  <a:srgbClr val="00B050"/>
                </a:solidFill>
              </a:rPr>
              <a:t/>
            </a:r>
            <a:br>
              <a:rPr lang="en-GB" sz="2800" b="1" dirty="0" smtClean="0">
                <a:solidFill>
                  <a:srgbClr val="00B050"/>
                </a:solidFill>
              </a:rPr>
            </a:br>
            <a:r>
              <a:rPr lang="en-GB" sz="2800" b="1" dirty="0" smtClean="0">
                <a:solidFill>
                  <a:srgbClr val="00B050"/>
                </a:solidFill>
              </a:rPr>
              <a:t>“ Whatever you can do, or dream you can, begin it. Boldness has genius, power and magic in it. Begin it now.”</a:t>
            </a:r>
            <a:br>
              <a:rPr lang="en-GB" sz="2800" b="1" dirty="0" smtClean="0">
                <a:solidFill>
                  <a:srgbClr val="00B050"/>
                </a:solidFill>
              </a:rPr>
            </a:br>
            <a:r>
              <a:rPr lang="en-GB" sz="2800" b="1" dirty="0" smtClean="0">
                <a:solidFill>
                  <a:srgbClr val="00B050"/>
                </a:solidFill>
              </a:rPr>
              <a:t/>
            </a:r>
            <a:br>
              <a:rPr lang="en-GB" sz="2800" b="1" dirty="0" smtClean="0">
                <a:solidFill>
                  <a:srgbClr val="00B050"/>
                </a:solidFill>
              </a:rPr>
            </a:br>
            <a:r>
              <a:rPr lang="en-GB" sz="2800" b="1" dirty="0" smtClean="0">
                <a:solidFill>
                  <a:srgbClr val="00B050"/>
                </a:solidFill>
              </a:rPr>
              <a:t> </a:t>
            </a:r>
            <a:r>
              <a:rPr lang="en-GB" sz="2000" b="1" dirty="0" smtClean="0">
                <a:solidFill>
                  <a:srgbClr val="00B050"/>
                </a:solidFill>
              </a:rPr>
              <a:t>Johann Wolfgang Von Goethe</a:t>
            </a:r>
            <a:endParaRPr lang="en-GB" b="1" dirty="0">
              <a:solidFill>
                <a:srgbClr val="00B05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Line 2"/>
          <p:cNvSpPr>
            <a:spLocks noChangeShapeType="1"/>
          </p:cNvSpPr>
          <p:nvPr/>
        </p:nvSpPr>
        <p:spPr bwMode="auto">
          <a:xfrm>
            <a:off x="4572000" y="2133600"/>
            <a:ext cx="0" cy="2447925"/>
          </a:xfrm>
          <a:prstGeom prst="line">
            <a:avLst/>
          </a:prstGeom>
          <a:noFill/>
          <a:ln w="76200">
            <a:solidFill>
              <a:schemeClr val="tx1"/>
            </a:solidFill>
            <a:round/>
            <a:headEnd/>
            <a:tailEnd/>
          </a:ln>
        </p:spPr>
        <p:txBody>
          <a:bodyPr/>
          <a:lstStyle/>
          <a:p>
            <a:endParaRPr lang="en-GB">
              <a:solidFill>
                <a:prstClr val="black"/>
              </a:solidFill>
            </a:endParaRPr>
          </a:p>
        </p:txBody>
      </p:sp>
      <p:sp>
        <p:nvSpPr>
          <p:cNvPr id="187395" name="Line 3"/>
          <p:cNvSpPr>
            <a:spLocks noChangeShapeType="1"/>
          </p:cNvSpPr>
          <p:nvPr/>
        </p:nvSpPr>
        <p:spPr bwMode="auto">
          <a:xfrm>
            <a:off x="2555875" y="3429000"/>
            <a:ext cx="3744913" cy="0"/>
          </a:xfrm>
          <a:prstGeom prst="line">
            <a:avLst/>
          </a:prstGeom>
          <a:noFill/>
          <a:ln w="76200">
            <a:solidFill>
              <a:schemeClr val="tx1"/>
            </a:solidFill>
            <a:round/>
            <a:headEnd/>
            <a:tailEnd/>
          </a:ln>
        </p:spPr>
        <p:txBody>
          <a:bodyPr/>
          <a:lstStyle/>
          <a:p>
            <a:endParaRPr lang="en-GB">
              <a:solidFill>
                <a:prstClr val="black"/>
              </a:solidFill>
            </a:endParaRPr>
          </a:p>
        </p:txBody>
      </p:sp>
      <p:sp>
        <p:nvSpPr>
          <p:cNvPr id="187396" name="Text Box 4"/>
          <p:cNvSpPr txBox="1">
            <a:spLocks noChangeArrowheads="1"/>
          </p:cNvSpPr>
          <p:nvPr/>
        </p:nvSpPr>
        <p:spPr bwMode="auto">
          <a:xfrm>
            <a:off x="3419475" y="1412875"/>
            <a:ext cx="2270125" cy="641350"/>
          </a:xfrm>
          <a:prstGeom prst="rect">
            <a:avLst/>
          </a:prstGeom>
          <a:noFill/>
          <a:ln w="9525">
            <a:noFill/>
            <a:miter lim="800000"/>
            <a:headEnd/>
            <a:tailEnd/>
          </a:ln>
        </p:spPr>
        <p:txBody>
          <a:bodyPr>
            <a:spAutoFit/>
          </a:bodyPr>
          <a:lstStyle/>
          <a:p>
            <a:pPr algn="ctr">
              <a:spcBef>
                <a:spcPct val="50000"/>
              </a:spcBef>
            </a:pPr>
            <a:r>
              <a:rPr lang="en-GB" sz="3600" b="1">
                <a:solidFill>
                  <a:srgbClr val="3366FF"/>
                </a:solidFill>
                <a:cs typeface="Arial" pitchFamily="34" charset="0"/>
              </a:rPr>
              <a:t>PASSIVE</a:t>
            </a:r>
          </a:p>
        </p:txBody>
      </p:sp>
      <p:sp>
        <p:nvSpPr>
          <p:cNvPr id="187397" name="Text Box 5"/>
          <p:cNvSpPr txBox="1">
            <a:spLocks noChangeArrowheads="1"/>
          </p:cNvSpPr>
          <p:nvPr/>
        </p:nvSpPr>
        <p:spPr bwMode="auto">
          <a:xfrm>
            <a:off x="3563938" y="4724400"/>
            <a:ext cx="1990725" cy="641350"/>
          </a:xfrm>
          <a:prstGeom prst="rect">
            <a:avLst/>
          </a:prstGeom>
          <a:noFill/>
          <a:ln w="9525">
            <a:noFill/>
            <a:miter lim="800000"/>
            <a:headEnd/>
            <a:tailEnd/>
          </a:ln>
        </p:spPr>
        <p:txBody>
          <a:bodyPr>
            <a:spAutoFit/>
          </a:bodyPr>
          <a:lstStyle/>
          <a:p>
            <a:pPr algn="ctr">
              <a:spcBef>
                <a:spcPct val="50000"/>
              </a:spcBef>
            </a:pPr>
            <a:r>
              <a:rPr lang="en-GB" sz="3600" b="1">
                <a:solidFill>
                  <a:srgbClr val="3366FF"/>
                </a:solidFill>
                <a:cs typeface="Arial" pitchFamily="34" charset="0"/>
              </a:rPr>
              <a:t>ACTIVE</a:t>
            </a:r>
          </a:p>
        </p:txBody>
      </p:sp>
      <p:sp>
        <p:nvSpPr>
          <p:cNvPr id="187398" name="Text Box 6"/>
          <p:cNvSpPr txBox="1">
            <a:spLocks noChangeArrowheads="1"/>
          </p:cNvSpPr>
          <p:nvPr/>
        </p:nvSpPr>
        <p:spPr bwMode="auto">
          <a:xfrm>
            <a:off x="6516688" y="3141663"/>
            <a:ext cx="2627312" cy="641350"/>
          </a:xfrm>
          <a:prstGeom prst="rect">
            <a:avLst/>
          </a:prstGeom>
          <a:noFill/>
          <a:ln w="9525">
            <a:noFill/>
            <a:miter lim="800000"/>
            <a:headEnd/>
            <a:tailEnd/>
          </a:ln>
        </p:spPr>
        <p:txBody>
          <a:bodyPr>
            <a:spAutoFit/>
          </a:bodyPr>
          <a:lstStyle/>
          <a:p>
            <a:pPr>
              <a:spcBef>
                <a:spcPct val="50000"/>
              </a:spcBef>
            </a:pPr>
            <a:r>
              <a:rPr lang="en-GB" sz="3600" b="1">
                <a:solidFill>
                  <a:srgbClr val="3366FF"/>
                </a:solidFill>
                <a:cs typeface="Arial" pitchFamily="34" charset="0"/>
              </a:rPr>
              <a:t>NEGATIVE</a:t>
            </a:r>
          </a:p>
        </p:txBody>
      </p:sp>
      <p:sp>
        <p:nvSpPr>
          <p:cNvPr id="187399" name="Text Box 7"/>
          <p:cNvSpPr txBox="1">
            <a:spLocks noChangeArrowheads="1"/>
          </p:cNvSpPr>
          <p:nvPr/>
        </p:nvSpPr>
        <p:spPr bwMode="auto">
          <a:xfrm>
            <a:off x="0" y="3141663"/>
            <a:ext cx="2484438" cy="641350"/>
          </a:xfrm>
          <a:prstGeom prst="rect">
            <a:avLst/>
          </a:prstGeom>
          <a:noFill/>
          <a:ln w="9525">
            <a:noFill/>
            <a:miter lim="800000"/>
            <a:headEnd/>
            <a:tailEnd/>
          </a:ln>
        </p:spPr>
        <p:txBody>
          <a:bodyPr>
            <a:spAutoFit/>
          </a:bodyPr>
          <a:lstStyle/>
          <a:p>
            <a:pPr>
              <a:spcBef>
                <a:spcPct val="50000"/>
              </a:spcBef>
            </a:pPr>
            <a:r>
              <a:rPr lang="en-GB" sz="3600" b="1">
                <a:solidFill>
                  <a:srgbClr val="3366FF"/>
                </a:solidFill>
                <a:cs typeface="Arial" pitchFamily="34" charset="0"/>
              </a:rPr>
              <a:t> POSITIVE</a:t>
            </a:r>
          </a:p>
        </p:txBody>
      </p:sp>
      <p:sp>
        <p:nvSpPr>
          <p:cNvPr id="2586632" name="Text Box 8"/>
          <p:cNvSpPr txBox="1">
            <a:spLocks noChangeArrowheads="1"/>
          </p:cNvSpPr>
          <p:nvPr/>
        </p:nvSpPr>
        <p:spPr bwMode="auto">
          <a:xfrm>
            <a:off x="2411413" y="2420938"/>
            <a:ext cx="3276600" cy="776287"/>
          </a:xfrm>
          <a:prstGeom prst="rect">
            <a:avLst/>
          </a:prstGeom>
          <a:noFill/>
          <a:ln w="9525">
            <a:noFill/>
            <a:miter lim="800000"/>
            <a:headEnd/>
            <a:tailEnd/>
          </a:ln>
        </p:spPr>
        <p:txBody>
          <a:bodyPr>
            <a:spAutoFit/>
          </a:bodyPr>
          <a:lstStyle/>
          <a:p>
            <a:pPr>
              <a:spcBef>
                <a:spcPct val="50000"/>
              </a:spcBef>
            </a:pPr>
            <a:r>
              <a:rPr lang="en-GB" sz="2400" b="1" i="1">
                <a:solidFill>
                  <a:prstClr val="black"/>
                </a:solidFill>
                <a:cs typeface="Arial" pitchFamily="34" charset="0"/>
              </a:rPr>
              <a:t>ACCEPTING</a:t>
            </a:r>
            <a:endParaRPr lang="en-GB" sz="2400" b="1">
              <a:solidFill>
                <a:prstClr val="black"/>
              </a:solidFill>
              <a:cs typeface="Arial" pitchFamily="34" charset="0"/>
            </a:endParaRPr>
          </a:p>
          <a:p>
            <a:pPr>
              <a:spcBef>
                <a:spcPct val="50000"/>
              </a:spcBef>
            </a:pPr>
            <a:endParaRPr lang="en-GB" sz="1400" b="1">
              <a:solidFill>
                <a:prstClr val="black"/>
              </a:solidFill>
              <a:cs typeface="Arial" pitchFamily="34" charset="0"/>
            </a:endParaRPr>
          </a:p>
        </p:txBody>
      </p:sp>
      <p:sp>
        <p:nvSpPr>
          <p:cNvPr id="2586633" name="Text Box 9"/>
          <p:cNvSpPr txBox="1">
            <a:spLocks noChangeArrowheads="1"/>
          </p:cNvSpPr>
          <p:nvPr/>
        </p:nvSpPr>
        <p:spPr bwMode="auto">
          <a:xfrm>
            <a:off x="3924300" y="2420938"/>
            <a:ext cx="3048000" cy="784830"/>
          </a:xfrm>
          <a:prstGeom prst="rect">
            <a:avLst/>
          </a:prstGeom>
          <a:noFill/>
          <a:ln w="9525">
            <a:noFill/>
            <a:miter lim="800000"/>
            <a:headEnd/>
            <a:tailEnd/>
          </a:ln>
        </p:spPr>
        <p:txBody>
          <a:bodyPr>
            <a:spAutoFit/>
          </a:bodyPr>
          <a:lstStyle/>
          <a:p>
            <a:pPr algn="r">
              <a:spcBef>
                <a:spcPct val="50000"/>
              </a:spcBef>
            </a:pPr>
            <a:r>
              <a:rPr lang="en-GB" sz="2400" b="1" i="1" dirty="0">
                <a:solidFill>
                  <a:srgbClr val="DDDDDD"/>
                </a:solidFill>
                <a:cs typeface="Arial" pitchFamily="34" charset="0"/>
              </a:rPr>
              <a:t>I</a:t>
            </a:r>
            <a:r>
              <a:rPr lang="en-GB" sz="2400" b="1" i="1" dirty="0">
                <a:solidFill>
                  <a:srgbClr val="002060"/>
                </a:solidFill>
                <a:cs typeface="Arial" pitchFamily="34" charset="0"/>
              </a:rPr>
              <a:t>NDIFFERENT</a:t>
            </a:r>
          </a:p>
          <a:p>
            <a:pPr algn="r">
              <a:spcBef>
                <a:spcPct val="50000"/>
              </a:spcBef>
              <a:buFontTx/>
              <a:buChar char="•"/>
            </a:pPr>
            <a:endParaRPr lang="en-GB" sz="1400" b="1" dirty="0">
              <a:solidFill>
                <a:prstClr val="black"/>
              </a:solidFill>
              <a:cs typeface="Arial" pitchFamily="34" charset="0"/>
            </a:endParaRPr>
          </a:p>
        </p:txBody>
      </p:sp>
      <p:sp>
        <p:nvSpPr>
          <p:cNvPr id="2586634" name="Text Box 10"/>
          <p:cNvSpPr txBox="1">
            <a:spLocks noChangeArrowheads="1"/>
          </p:cNvSpPr>
          <p:nvPr/>
        </p:nvSpPr>
        <p:spPr bwMode="auto">
          <a:xfrm>
            <a:off x="3563938" y="3213100"/>
            <a:ext cx="3200400" cy="1203325"/>
          </a:xfrm>
          <a:prstGeom prst="rect">
            <a:avLst/>
          </a:prstGeom>
          <a:noFill/>
          <a:ln w="9525">
            <a:noFill/>
            <a:miter lim="800000"/>
            <a:headEnd/>
            <a:tailEnd/>
          </a:ln>
        </p:spPr>
        <p:txBody>
          <a:bodyPr>
            <a:spAutoFit/>
          </a:bodyPr>
          <a:lstStyle/>
          <a:p>
            <a:pPr algn="r">
              <a:spcBef>
                <a:spcPct val="50000"/>
              </a:spcBef>
            </a:pPr>
            <a:endParaRPr lang="en-GB" sz="1600" b="1" i="1">
              <a:solidFill>
                <a:prstClr val="black"/>
              </a:solidFill>
              <a:cs typeface="Arial" pitchFamily="34" charset="0"/>
            </a:endParaRPr>
          </a:p>
          <a:p>
            <a:pPr algn="r">
              <a:spcBef>
                <a:spcPct val="50000"/>
              </a:spcBef>
              <a:buFontTx/>
              <a:buChar char="•"/>
            </a:pPr>
            <a:endParaRPr lang="en-GB" sz="1400" b="1">
              <a:solidFill>
                <a:prstClr val="black"/>
              </a:solidFill>
              <a:cs typeface="Arial" pitchFamily="34" charset="0"/>
            </a:endParaRPr>
          </a:p>
          <a:p>
            <a:pPr algn="r">
              <a:spcBef>
                <a:spcPct val="50000"/>
              </a:spcBef>
            </a:pPr>
            <a:r>
              <a:rPr lang="en-GB" sz="2400" b="1">
                <a:solidFill>
                  <a:srgbClr val="FF0000"/>
                </a:solidFill>
                <a:cs typeface="Arial" pitchFamily="34" charset="0"/>
              </a:rPr>
              <a:t> </a:t>
            </a:r>
            <a:r>
              <a:rPr lang="en-GB" sz="2400" b="1" i="1">
                <a:solidFill>
                  <a:srgbClr val="FF0000"/>
                </a:solidFill>
                <a:cs typeface="Arial" pitchFamily="34" charset="0"/>
              </a:rPr>
              <a:t>REJECTING</a:t>
            </a:r>
          </a:p>
        </p:txBody>
      </p:sp>
      <p:sp>
        <p:nvSpPr>
          <p:cNvPr id="2586635" name="Text Box 11"/>
          <p:cNvSpPr txBox="1">
            <a:spLocks noChangeArrowheads="1"/>
          </p:cNvSpPr>
          <p:nvPr/>
        </p:nvSpPr>
        <p:spPr bwMode="auto">
          <a:xfrm>
            <a:off x="2124075" y="3933825"/>
            <a:ext cx="3124200" cy="457200"/>
          </a:xfrm>
          <a:prstGeom prst="rect">
            <a:avLst/>
          </a:prstGeom>
          <a:noFill/>
          <a:ln w="9525">
            <a:noFill/>
            <a:miter lim="800000"/>
            <a:headEnd/>
            <a:tailEnd/>
          </a:ln>
        </p:spPr>
        <p:txBody>
          <a:bodyPr>
            <a:spAutoFit/>
          </a:bodyPr>
          <a:lstStyle/>
          <a:p>
            <a:pPr>
              <a:spcBef>
                <a:spcPct val="50000"/>
              </a:spcBef>
            </a:pPr>
            <a:r>
              <a:rPr lang="en-GB" sz="2400" b="1" i="1" dirty="0">
                <a:solidFill>
                  <a:srgbClr val="663300"/>
                </a:solidFill>
                <a:cs typeface="Arial" pitchFamily="34" charset="0"/>
              </a:rPr>
              <a:t>INFLUENCING</a:t>
            </a:r>
          </a:p>
        </p:txBody>
      </p:sp>
      <p:sp>
        <p:nvSpPr>
          <p:cNvPr id="2586636" name="PubHalfFrame"/>
          <p:cNvSpPr>
            <a:spLocks noEditPoints="1" noChangeArrowheads="1"/>
          </p:cNvSpPr>
          <p:nvPr/>
        </p:nvSpPr>
        <p:spPr bwMode="auto">
          <a:xfrm>
            <a:off x="0" y="0"/>
            <a:ext cx="1476375" cy="1268413"/>
          </a:xfrm>
          <a:custGeom>
            <a:avLst/>
            <a:gdLst>
              <a:gd name="G0" fmla="+- 0 0 0"/>
              <a:gd name="G1" fmla="+- 7200 0 0"/>
              <a:gd name="G2" fmla="+- 21600 0 7200"/>
              <a:gd name="G3" fmla="*/ 7200 1 2"/>
              <a:gd name="G4" fmla="+- 21600 0 G3"/>
              <a:gd name="G5" fmla="+- 7200 0 0"/>
              <a:gd name="G6" fmla="+- 21600 0 7200"/>
              <a:gd name="G7" fmla="*/ 7200 1 2"/>
              <a:gd name="G8" fmla="+- 21600 0 G7"/>
              <a:gd name="T0" fmla="*/ 10800 w 21600"/>
              <a:gd name="T1" fmla="*/ 0 h 21600"/>
              <a:gd name="T2" fmla="*/ 0 w 21600"/>
              <a:gd name="T3" fmla="*/ 10800 h 21600"/>
              <a:gd name="T4" fmla="*/ 3600 w 21600"/>
              <a:gd name="T5" fmla="*/ 18000 h 21600"/>
              <a:gd name="T6" fmla="*/ 18000 w 21600"/>
              <a:gd name="T7" fmla="*/ 3600 h 21600"/>
              <a:gd name="T8" fmla="*/ 17694720 60000 65536"/>
              <a:gd name="T9" fmla="*/ 11796480 60000 65536"/>
              <a:gd name="T10" fmla="*/ 5898240 60000 65536"/>
              <a:gd name="T11" fmla="*/ 0 60000 65536"/>
              <a:gd name="T12" fmla="*/ 0 w 21600"/>
              <a:gd name="T13" fmla="*/ 0 h 21600"/>
              <a:gd name="T14" fmla="*/ G2 w 21600"/>
              <a:gd name="T15" fmla="*/ G5 h 21600"/>
            </a:gdLst>
            <a:ahLst/>
            <a:cxnLst>
              <a:cxn ang="T8">
                <a:pos x="T0" y="T1"/>
              </a:cxn>
              <a:cxn ang="T9">
                <a:pos x="T2" y="T3"/>
              </a:cxn>
              <a:cxn ang="T10">
                <a:pos x="T4" y="T5"/>
              </a:cxn>
              <a:cxn ang="T11">
                <a:pos x="T6" y="T7"/>
              </a:cxn>
            </a:cxnLst>
            <a:rect l="T12" t="T13" r="T14" b="T15"/>
            <a:pathLst>
              <a:path w="21600" h="21600">
                <a:moveTo>
                  <a:pt x="0" y="0"/>
                </a:moveTo>
                <a:lnTo>
                  <a:pt x="0" y="21600"/>
                </a:lnTo>
                <a:lnTo>
                  <a:pt x="7200" y="14400"/>
                </a:lnTo>
                <a:lnTo>
                  <a:pt x="7200" y="7200"/>
                </a:lnTo>
                <a:lnTo>
                  <a:pt x="14400" y="7200"/>
                </a:lnTo>
                <a:lnTo>
                  <a:pt x="21600" y="0"/>
                </a:lnTo>
                <a:close/>
              </a:path>
            </a:pathLst>
          </a:custGeom>
          <a:solidFill>
            <a:srgbClr val="CCFF99"/>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GB">
              <a:solidFill>
                <a:prstClr val="black"/>
              </a:solidFill>
            </a:endParaRPr>
          </a:p>
        </p:txBody>
      </p:sp>
      <p:sp>
        <p:nvSpPr>
          <p:cNvPr id="2586637" name="PubHalfFrame"/>
          <p:cNvSpPr>
            <a:spLocks noEditPoints="1" noChangeArrowheads="1"/>
          </p:cNvSpPr>
          <p:nvPr/>
        </p:nvSpPr>
        <p:spPr bwMode="auto">
          <a:xfrm>
            <a:off x="0" y="0"/>
            <a:ext cx="1116013" cy="836613"/>
          </a:xfrm>
          <a:custGeom>
            <a:avLst/>
            <a:gdLst>
              <a:gd name="G0" fmla="+- 0 0 0"/>
              <a:gd name="G1" fmla="+- 7200 0 0"/>
              <a:gd name="G2" fmla="+- 21600 0 7200"/>
              <a:gd name="G3" fmla="*/ 7200 1 2"/>
              <a:gd name="G4" fmla="+- 21600 0 G3"/>
              <a:gd name="G5" fmla="+- 7200 0 0"/>
              <a:gd name="G6" fmla="+- 21600 0 7200"/>
              <a:gd name="G7" fmla="*/ 7200 1 2"/>
              <a:gd name="G8" fmla="+- 21600 0 G7"/>
              <a:gd name="T0" fmla="*/ 10800 w 21600"/>
              <a:gd name="T1" fmla="*/ 0 h 21600"/>
              <a:gd name="T2" fmla="*/ 0 w 21600"/>
              <a:gd name="T3" fmla="*/ 10800 h 21600"/>
              <a:gd name="T4" fmla="*/ 3600 w 21600"/>
              <a:gd name="T5" fmla="*/ 18000 h 21600"/>
              <a:gd name="T6" fmla="*/ 18000 w 21600"/>
              <a:gd name="T7" fmla="*/ 3600 h 21600"/>
              <a:gd name="T8" fmla="*/ 17694720 60000 65536"/>
              <a:gd name="T9" fmla="*/ 11796480 60000 65536"/>
              <a:gd name="T10" fmla="*/ 5898240 60000 65536"/>
              <a:gd name="T11" fmla="*/ 0 60000 65536"/>
              <a:gd name="T12" fmla="*/ 0 w 21600"/>
              <a:gd name="T13" fmla="*/ 0 h 21600"/>
              <a:gd name="T14" fmla="*/ G2 w 21600"/>
              <a:gd name="T15" fmla="*/ G5 h 21600"/>
            </a:gdLst>
            <a:ahLst/>
            <a:cxnLst>
              <a:cxn ang="T8">
                <a:pos x="T0" y="T1"/>
              </a:cxn>
              <a:cxn ang="T9">
                <a:pos x="T2" y="T3"/>
              </a:cxn>
              <a:cxn ang="T10">
                <a:pos x="T4" y="T5"/>
              </a:cxn>
              <a:cxn ang="T11">
                <a:pos x="T6" y="T7"/>
              </a:cxn>
            </a:cxnLst>
            <a:rect l="T12" t="T13" r="T14" b="T15"/>
            <a:pathLst>
              <a:path w="21600" h="21600">
                <a:moveTo>
                  <a:pt x="0" y="0"/>
                </a:moveTo>
                <a:lnTo>
                  <a:pt x="0" y="21600"/>
                </a:lnTo>
                <a:lnTo>
                  <a:pt x="7200" y="14400"/>
                </a:lnTo>
                <a:lnTo>
                  <a:pt x="7200" y="7200"/>
                </a:lnTo>
                <a:lnTo>
                  <a:pt x="14400" y="7200"/>
                </a:lnTo>
                <a:lnTo>
                  <a:pt x="21600" y="0"/>
                </a:lnTo>
                <a:close/>
              </a:path>
            </a:pathLst>
          </a:custGeom>
          <a:solidFill>
            <a:srgbClr val="33CC33"/>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GB">
              <a:solidFill>
                <a:prstClr val="black"/>
              </a:solidFill>
            </a:endParaRPr>
          </a:p>
        </p:txBody>
      </p:sp>
      <p:sp>
        <p:nvSpPr>
          <p:cNvPr id="187406" name="Text Box 14"/>
          <p:cNvSpPr txBox="1">
            <a:spLocks noChangeArrowheads="1"/>
          </p:cNvSpPr>
          <p:nvPr/>
        </p:nvSpPr>
        <p:spPr bwMode="auto">
          <a:xfrm>
            <a:off x="6732588" y="6442075"/>
            <a:ext cx="2016125" cy="244475"/>
          </a:xfrm>
          <a:prstGeom prst="rect">
            <a:avLst/>
          </a:prstGeom>
          <a:noFill/>
          <a:ln w="9525">
            <a:noFill/>
            <a:miter lim="800000"/>
            <a:headEnd/>
            <a:tailEnd/>
          </a:ln>
        </p:spPr>
        <p:txBody>
          <a:bodyPr>
            <a:spAutoFit/>
          </a:bodyPr>
          <a:lstStyle/>
          <a:p>
            <a:pPr algn="ctr">
              <a:spcBef>
                <a:spcPct val="50000"/>
              </a:spcBef>
            </a:pPr>
            <a:r>
              <a:rPr lang="en-GB" sz="1000">
                <a:solidFill>
                  <a:prstClr val="black"/>
                </a:solidFill>
                <a:cs typeface="Arial" pitchFamily="34" charset="0"/>
              </a:rPr>
              <a:t>Ruddick and Flutter 2004 p127</a:t>
            </a:r>
          </a:p>
        </p:txBody>
      </p:sp>
      <p:sp>
        <p:nvSpPr>
          <p:cNvPr id="187407" name="Text Box 15"/>
          <p:cNvSpPr txBox="1">
            <a:spLocks noChangeArrowheads="1"/>
          </p:cNvSpPr>
          <p:nvPr/>
        </p:nvSpPr>
        <p:spPr bwMode="auto">
          <a:xfrm>
            <a:off x="1981200" y="373063"/>
            <a:ext cx="5029200" cy="366712"/>
          </a:xfrm>
          <a:prstGeom prst="rect">
            <a:avLst/>
          </a:prstGeom>
          <a:noFill/>
          <a:ln w="9525">
            <a:noFill/>
            <a:miter lim="800000"/>
            <a:headEnd/>
            <a:tailEnd/>
          </a:ln>
        </p:spPr>
        <p:txBody>
          <a:bodyPr>
            <a:spAutoFit/>
          </a:bodyPr>
          <a:lstStyle/>
          <a:p>
            <a:pPr algn="ctr">
              <a:spcBef>
                <a:spcPct val="50000"/>
              </a:spcBef>
            </a:pPr>
            <a:endParaRPr lang="en-US">
              <a:solidFill>
                <a:prstClr val="black"/>
              </a:solidFill>
              <a:cs typeface="Arial" pitchFamily="34" charset="0"/>
            </a:endParaRPr>
          </a:p>
        </p:txBody>
      </p:sp>
      <p:sp>
        <p:nvSpPr>
          <p:cNvPr id="187408" name="Text Box 16"/>
          <p:cNvSpPr txBox="1">
            <a:spLocks noChangeArrowheads="1"/>
          </p:cNvSpPr>
          <p:nvPr/>
        </p:nvSpPr>
        <p:spPr bwMode="auto">
          <a:xfrm>
            <a:off x="2209800" y="373063"/>
            <a:ext cx="5029200" cy="822325"/>
          </a:xfrm>
          <a:prstGeom prst="rect">
            <a:avLst/>
          </a:prstGeom>
          <a:noFill/>
          <a:ln w="9525">
            <a:noFill/>
            <a:miter lim="800000"/>
            <a:headEnd/>
            <a:tailEnd/>
          </a:ln>
        </p:spPr>
        <p:txBody>
          <a:bodyPr>
            <a:spAutoFit/>
          </a:bodyPr>
          <a:lstStyle/>
          <a:p>
            <a:pPr algn="ctr">
              <a:spcBef>
                <a:spcPct val="50000"/>
              </a:spcBef>
            </a:pPr>
            <a:r>
              <a:rPr lang="en-GB" sz="2400" b="1">
                <a:solidFill>
                  <a:srgbClr val="000000"/>
                </a:solidFill>
                <a:cs typeface="Arial" pitchFamily="34" charset="0"/>
              </a:rPr>
              <a:t>What kind of children and young people do we want today?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86632"/>
                                        </p:tgtEl>
                                        <p:attrNameLst>
                                          <p:attrName>style.visibility</p:attrName>
                                        </p:attrNameLst>
                                      </p:cBhvr>
                                      <p:to>
                                        <p:strVal val="visible"/>
                                      </p:to>
                                    </p:set>
                                    <p:animEffect transition="in" filter="dissolve">
                                      <p:cBhvr>
                                        <p:cTn id="7" dur="500"/>
                                        <p:tgtEl>
                                          <p:spTgt spid="258663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86633"/>
                                        </p:tgtEl>
                                        <p:attrNameLst>
                                          <p:attrName>style.visibility</p:attrName>
                                        </p:attrNameLst>
                                      </p:cBhvr>
                                      <p:to>
                                        <p:strVal val="visible"/>
                                      </p:to>
                                    </p:set>
                                    <p:animEffect transition="in" filter="dissolve">
                                      <p:cBhvr>
                                        <p:cTn id="12" dur="500"/>
                                        <p:tgtEl>
                                          <p:spTgt spid="258663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586634"/>
                                        </p:tgtEl>
                                        <p:attrNameLst>
                                          <p:attrName>style.visibility</p:attrName>
                                        </p:attrNameLst>
                                      </p:cBhvr>
                                      <p:to>
                                        <p:strVal val="visible"/>
                                      </p:to>
                                    </p:set>
                                    <p:animEffect transition="in" filter="dissolve">
                                      <p:cBhvr>
                                        <p:cTn id="17" dur="500"/>
                                        <p:tgtEl>
                                          <p:spTgt spid="258663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586635"/>
                                        </p:tgtEl>
                                        <p:attrNameLst>
                                          <p:attrName>style.visibility</p:attrName>
                                        </p:attrNameLst>
                                      </p:cBhvr>
                                      <p:to>
                                        <p:strVal val="visible"/>
                                      </p:to>
                                    </p:set>
                                    <p:animEffect transition="in" filter="dissolve">
                                      <p:cBhvr>
                                        <p:cTn id="22" dur="500"/>
                                        <p:tgtEl>
                                          <p:spTgt spid="25866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6632" grpId="0" autoUpdateAnimBg="0"/>
      <p:bldP spid="2586633" grpId="0" autoUpdateAnimBg="0"/>
      <p:bldP spid="2586634" grpId="0" autoUpdateAnimBg="0"/>
      <p:bldP spid="258663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3907" name="Rectangle 3"/>
          <p:cNvSpPr>
            <a:spLocks noGrp="1" noChangeArrowheads="1"/>
          </p:cNvSpPr>
          <p:nvPr>
            <p:ph idx="1"/>
          </p:nvPr>
        </p:nvSpPr>
        <p:spPr>
          <a:xfrm>
            <a:off x="0" y="1643050"/>
            <a:ext cx="9144000" cy="5516562"/>
          </a:xfrm>
        </p:spPr>
        <p:txBody>
          <a:bodyPr/>
          <a:lstStyle/>
          <a:p>
            <a:pPr eaLnBrk="1" hangingPunct="1">
              <a:lnSpc>
                <a:spcPct val="80000"/>
              </a:lnSpc>
            </a:pPr>
            <a:r>
              <a:rPr lang="en-GB" sz="2400" b="1" dirty="0" smtClean="0"/>
              <a:t>  Told/Choose what to study from pre-defined options</a:t>
            </a:r>
          </a:p>
          <a:p>
            <a:pPr eaLnBrk="1" hangingPunct="1">
              <a:lnSpc>
                <a:spcPct val="80000"/>
              </a:lnSpc>
            </a:pPr>
            <a:r>
              <a:rPr lang="en-GB" sz="2400" b="1" dirty="0" smtClean="0"/>
              <a:t>  Sit with 20-30 other learners in confined space  </a:t>
            </a:r>
          </a:p>
          <a:p>
            <a:pPr eaLnBrk="1" hangingPunct="1">
              <a:lnSpc>
                <a:spcPct val="80000"/>
              </a:lnSpc>
            </a:pPr>
            <a:r>
              <a:rPr lang="en-GB" sz="2400" b="1" dirty="0" smtClean="0"/>
              <a:t>  Teacher delivers content in particular style</a:t>
            </a:r>
          </a:p>
          <a:p>
            <a:pPr eaLnBrk="1" hangingPunct="1">
              <a:lnSpc>
                <a:spcPct val="80000"/>
              </a:lnSpc>
            </a:pPr>
            <a:r>
              <a:rPr lang="en-GB" sz="2400" b="1" dirty="0" smtClean="0"/>
              <a:t>  Keep copious notes</a:t>
            </a:r>
          </a:p>
          <a:p>
            <a:pPr eaLnBrk="1" hangingPunct="1">
              <a:lnSpc>
                <a:spcPct val="80000"/>
              </a:lnSpc>
            </a:pPr>
            <a:r>
              <a:rPr lang="en-GB" sz="2400" b="1" dirty="0" smtClean="0"/>
              <a:t>  Cram in the content of your notes</a:t>
            </a:r>
          </a:p>
          <a:p>
            <a:pPr eaLnBrk="1" hangingPunct="1">
              <a:lnSpc>
                <a:spcPct val="80000"/>
              </a:lnSpc>
            </a:pPr>
            <a:r>
              <a:rPr lang="en-GB" sz="2400" b="1" dirty="0" smtClean="0"/>
              <a:t>  Gamble on the questions coming up </a:t>
            </a:r>
          </a:p>
          <a:p>
            <a:pPr eaLnBrk="1" hangingPunct="1">
              <a:lnSpc>
                <a:spcPct val="80000"/>
              </a:lnSpc>
            </a:pPr>
            <a:r>
              <a:rPr lang="en-GB" sz="2400" b="1" dirty="0" smtClean="0"/>
              <a:t>  Sit exam </a:t>
            </a:r>
          </a:p>
          <a:p>
            <a:pPr eaLnBrk="1" hangingPunct="1">
              <a:lnSpc>
                <a:spcPct val="80000"/>
              </a:lnSpc>
            </a:pPr>
            <a:r>
              <a:rPr lang="en-GB" sz="2400" b="1" dirty="0" smtClean="0"/>
              <a:t>  Have learning assessed </a:t>
            </a:r>
          </a:p>
          <a:p>
            <a:pPr eaLnBrk="1" hangingPunct="1">
              <a:lnSpc>
                <a:spcPct val="80000"/>
              </a:lnSpc>
            </a:pPr>
            <a:r>
              <a:rPr lang="en-GB" sz="2400" b="1" dirty="0" smtClean="0"/>
              <a:t>  Get results</a:t>
            </a:r>
          </a:p>
          <a:p>
            <a:pPr eaLnBrk="1" hangingPunct="1">
              <a:lnSpc>
                <a:spcPct val="80000"/>
              </a:lnSpc>
            </a:pPr>
            <a:r>
              <a:rPr lang="en-GB" sz="2400" b="1" dirty="0" smtClean="0"/>
              <a:t>  Start forgetting what you did </a:t>
            </a:r>
          </a:p>
          <a:p>
            <a:pPr eaLnBrk="1" hangingPunct="1">
              <a:lnSpc>
                <a:spcPct val="80000"/>
              </a:lnSpc>
            </a:pPr>
            <a:r>
              <a:rPr lang="en-GB" sz="2400" b="1" dirty="0" smtClean="0"/>
              <a:t>  Move to next stage </a:t>
            </a:r>
          </a:p>
          <a:p>
            <a:pPr eaLnBrk="1" hangingPunct="1">
              <a:lnSpc>
                <a:spcPct val="80000"/>
              </a:lnSpc>
            </a:pPr>
            <a:r>
              <a:rPr lang="en-GB" sz="2400" b="1" dirty="0" smtClean="0"/>
              <a:t>  Do it all again until you finally fail</a:t>
            </a:r>
          </a:p>
          <a:p>
            <a:pPr eaLnBrk="1" hangingPunct="1">
              <a:lnSpc>
                <a:spcPct val="80000"/>
              </a:lnSpc>
            </a:pPr>
            <a:r>
              <a:rPr lang="en-GB" sz="2400" b="1" dirty="0" smtClean="0"/>
              <a:t>  </a:t>
            </a:r>
            <a:r>
              <a:rPr lang="en-GB" sz="2400" b="1" smtClean="0"/>
              <a:t>Become a university </a:t>
            </a:r>
            <a:r>
              <a:rPr lang="en-GB" sz="2400" b="1" dirty="0" smtClean="0"/>
              <a:t>professor!</a:t>
            </a:r>
          </a:p>
        </p:txBody>
      </p:sp>
      <p:sp>
        <p:nvSpPr>
          <p:cNvPr id="2043906" name="Rectangle 2"/>
          <p:cNvSpPr>
            <a:spLocks noGrp="1" noChangeArrowheads="1"/>
          </p:cNvSpPr>
          <p:nvPr>
            <p:ph type="title"/>
          </p:nvPr>
        </p:nvSpPr>
        <p:spPr>
          <a:xfrm>
            <a:off x="0" y="0"/>
            <a:ext cx="8456613" cy="1462088"/>
          </a:xfrm>
        </p:spPr>
        <p:txBody>
          <a:bodyPr/>
          <a:lstStyle/>
          <a:p>
            <a:r>
              <a:rPr lang="en-GB" dirty="0" smtClean="0"/>
              <a:t>   The journey so far…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43906"/>
                                        </p:tgtEl>
                                        <p:attrNameLst>
                                          <p:attrName>style.visibility</p:attrName>
                                        </p:attrNameLst>
                                      </p:cBhvr>
                                      <p:to>
                                        <p:strVal val="visible"/>
                                      </p:to>
                                    </p:set>
                                    <p:animEffect transition="in" filter="fade">
                                      <p:cBhvr>
                                        <p:cTn id="7" dur="2000"/>
                                        <p:tgtEl>
                                          <p:spTgt spid="204390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3907">
                                            <p:txEl>
                                              <p:pRg st="0" end="0"/>
                                            </p:txEl>
                                          </p:spTgt>
                                        </p:tgtEl>
                                        <p:attrNameLst>
                                          <p:attrName>style.visibility</p:attrName>
                                        </p:attrNameLst>
                                      </p:cBhvr>
                                      <p:to>
                                        <p:strVal val="visible"/>
                                      </p:to>
                                    </p:set>
                                    <p:animEffect transition="in" filter="fade">
                                      <p:cBhvr>
                                        <p:cTn id="12" dur="2000"/>
                                        <p:tgtEl>
                                          <p:spTgt spid="20439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43907">
                                            <p:txEl>
                                              <p:pRg st="1" end="1"/>
                                            </p:txEl>
                                          </p:spTgt>
                                        </p:tgtEl>
                                        <p:attrNameLst>
                                          <p:attrName>style.visibility</p:attrName>
                                        </p:attrNameLst>
                                      </p:cBhvr>
                                      <p:to>
                                        <p:strVal val="visible"/>
                                      </p:to>
                                    </p:set>
                                    <p:animEffect transition="in" filter="fade">
                                      <p:cBhvr>
                                        <p:cTn id="17" dur="2000"/>
                                        <p:tgtEl>
                                          <p:spTgt spid="204390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43907">
                                            <p:txEl>
                                              <p:pRg st="2" end="2"/>
                                            </p:txEl>
                                          </p:spTgt>
                                        </p:tgtEl>
                                        <p:attrNameLst>
                                          <p:attrName>style.visibility</p:attrName>
                                        </p:attrNameLst>
                                      </p:cBhvr>
                                      <p:to>
                                        <p:strVal val="visible"/>
                                      </p:to>
                                    </p:set>
                                    <p:animEffect transition="in" filter="fade">
                                      <p:cBhvr>
                                        <p:cTn id="22" dur="2000"/>
                                        <p:tgtEl>
                                          <p:spTgt spid="204390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43907">
                                            <p:txEl>
                                              <p:pRg st="3" end="3"/>
                                            </p:txEl>
                                          </p:spTgt>
                                        </p:tgtEl>
                                        <p:attrNameLst>
                                          <p:attrName>style.visibility</p:attrName>
                                        </p:attrNameLst>
                                      </p:cBhvr>
                                      <p:to>
                                        <p:strVal val="visible"/>
                                      </p:to>
                                    </p:set>
                                    <p:animEffect transition="in" filter="fade">
                                      <p:cBhvr>
                                        <p:cTn id="27" dur="2000"/>
                                        <p:tgtEl>
                                          <p:spTgt spid="204390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43907">
                                            <p:txEl>
                                              <p:pRg st="4" end="4"/>
                                            </p:txEl>
                                          </p:spTgt>
                                        </p:tgtEl>
                                        <p:attrNameLst>
                                          <p:attrName>style.visibility</p:attrName>
                                        </p:attrNameLst>
                                      </p:cBhvr>
                                      <p:to>
                                        <p:strVal val="visible"/>
                                      </p:to>
                                    </p:set>
                                    <p:animEffect transition="in" filter="fade">
                                      <p:cBhvr>
                                        <p:cTn id="32" dur="2000"/>
                                        <p:tgtEl>
                                          <p:spTgt spid="2043907">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43907">
                                            <p:txEl>
                                              <p:pRg st="5" end="5"/>
                                            </p:txEl>
                                          </p:spTgt>
                                        </p:tgtEl>
                                        <p:attrNameLst>
                                          <p:attrName>style.visibility</p:attrName>
                                        </p:attrNameLst>
                                      </p:cBhvr>
                                      <p:to>
                                        <p:strVal val="visible"/>
                                      </p:to>
                                    </p:set>
                                    <p:animEffect transition="in" filter="fade">
                                      <p:cBhvr>
                                        <p:cTn id="37" dur="2000"/>
                                        <p:tgtEl>
                                          <p:spTgt spid="2043907">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043907">
                                            <p:txEl>
                                              <p:pRg st="6" end="6"/>
                                            </p:txEl>
                                          </p:spTgt>
                                        </p:tgtEl>
                                        <p:attrNameLst>
                                          <p:attrName>style.visibility</p:attrName>
                                        </p:attrNameLst>
                                      </p:cBhvr>
                                      <p:to>
                                        <p:strVal val="visible"/>
                                      </p:to>
                                    </p:set>
                                    <p:animEffect transition="in" filter="fade">
                                      <p:cBhvr>
                                        <p:cTn id="42" dur="2000"/>
                                        <p:tgtEl>
                                          <p:spTgt spid="2043907">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43907">
                                            <p:txEl>
                                              <p:pRg st="7" end="7"/>
                                            </p:txEl>
                                          </p:spTgt>
                                        </p:tgtEl>
                                        <p:attrNameLst>
                                          <p:attrName>style.visibility</p:attrName>
                                        </p:attrNameLst>
                                      </p:cBhvr>
                                      <p:to>
                                        <p:strVal val="visible"/>
                                      </p:to>
                                    </p:set>
                                    <p:animEffect transition="in" filter="fade">
                                      <p:cBhvr>
                                        <p:cTn id="47" dur="2000"/>
                                        <p:tgtEl>
                                          <p:spTgt spid="2043907">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043907">
                                            <p:txEl>
                                              <p:pRg st="8" end="8"/>
                                            </p:txEl>
                                          </p:spTgt>
                                        </p:tgtEl>
                                        <p:attrNameLst>
                                          <p:attrName>style.visibility</p:attrName>
                                        </p:attrNameLst>
                                      </p:cBhvr>
                                      <p:to>
                                        <p:strVal val="visible"/>
                                      </p:to>
                                    </p:set>
                                    <p:animEffect transition="in" filter="fade">
                                      <p:cBhvr>
                                        <p:cTn id="52" dur="2000"/>
                                        <p:tgtEl>
                                          <p:spTgt spid="2043907">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043907">
                                            <p:txEl>
                                              <p:pRg st="9" end="9"/>
                                            </p:txEl>
                                          </p:spTgt>
                                        </p:tgtEl>
                                        <p:attrNameLst>
                                          <p:attrName>style.visibility</p:attrName>
                                        </p:attrNameLst>
                                      </p:cBhvr>
                                      <p:to>
                                        <p:strVal val="visible"/>
                                      </p:to>
                                    </p:set>
                                    <p:animEffect transition="in" filter="fade">
                                      <p:cBhvr>
                                        <p:cTn id="57" dur="2000"/>
                                        <p:tgtEl>
                                          <p:spTgt spid="2043907">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043907">
                                            <p:txEl>
                                              <p:pRg st="10" end="10"/>
                                            </p:txEl>
                                          </p:spTgt>
                                        </p:tgtEl>
                                        <p:attrNameLst>
                                          <p:attrName>style.visibility</p:attrName>
                                        </p:attrNameLst>
                                      </p:cBhvr>
                                      <p:to>
                                        <p:strVal val="visible"/>
                                      </p:to>
                                    </p:set>
                                    <p:animEffect transition="in" filter="fade">
                                      <p:cBhvr>
                                        <p:cTn id="62" dur="2000"/>
                                        <p:tgtEl>
                                          <p:spTgt spid="2043907">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043907">
                                            <p:txEl>
                                              <p:pRg st="11" end="11"/>
                                            </p:txEl>
                                          </p:spTgt>
                                        </p:tgtEl>
                                        <p:attrNameLst>
                                          <p:attrName>style.visibility</p:attrName>
                                        </p:attrNameLst>
                                      </p:cBhvr>
                                      <p:to>
                                        <p:strVal val="visible"/>
                                      </p:to>
                                    </p:set>
                                    <p:animEffect transition="in" filter="fade">
                                      <p:cBhvr>
                                        <p:cTn id="67" dur="2000"/>
                                        <p:tgtEl>
                                          <p:spTgt spid="2043907">
                                            <p:txEl>
                                              <p:pRg st="11" end="1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043907">
                                            <p:txEl>
                                              <p:pRg st="12" end="12"/>
                                            </p:txEl>
                                          </p:spTgt>
                                        </p:tgtEl>
                                        <p:attrNameLst>
                                          <p:attrName>style.visibility</p:attrName>
                                        </p:attrNameLst>
                                      </p:cBhvr>
                                      <p:to>
                                        <p:strVal val="visible"/>
                                      </p:to>
                                    </p:set>
                                    <p:animEffect transition="in" filter="fade">
                                      <p:cBhvr>
                                        <p:cTn id="72" dur="2000"/>
                                        <p:tgtEl>
                                          <p:spTgt spid="204390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3907" grpId="0" build="p"/>
      <p:bldP spid="204390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285750" y="301625"/>
            <a:ext cx="8572500" cy="1462088"/>
          </a:xfrm>
        </p:spPr>
        <p:txBody>
          <a:bodyPr/>
          <a:lstStyle/>
          <a:p>
            <a:r>
              <a:rPr lang="en-US" dirty="0" smtClean="0"/>
              <a:t>   Questions </a:t>
            </a:r>
            <a:r>
              <a:rPr lang="en-US" dirty="0" smtClean="0"/>
              <a:t>are good for </a:t>
            </a:r>
            <a:r>
              <a:rPr lang="en-US" dirty="0" smtClean="0"/>
              <a:t>you…</a:t>
            </a:r>
            <a:endParaRPr lang="en-US" dirty="0" smtClean="0"/>
          </a:p>
        </p:txBody>
      </p:sp>
      <p:sp>
        <p:nvSpPr>
          <p:cNvPr id="77827" name="Content Placeholder 2"/>
          <p:cNvSpPr>
            <a:spLocks noGrp="1"/>
          </p:cNvSpPr>
          <p:nvPr>
            <p:ph idx="1"/>
          </p:nvPr>
        </p:nvSpPr>
        <p:spPr/>
        <p:txBody>
          <a:bodyPr/>
          <a:lstStyle/>
          <a:p>
            <a:pPr algn="ctr">
              <a:buFontTx/>
              <a:buNone/>
            </a:pPr>
            <a:endParaRPr lang="en-GB" sz="4800" dirty="0" smtClean="0"/>
          </a:p>
          <a:p>
            <a:pPr algn="ctr">
              <a:buFontTx/>
              <a:buNone/>
            </a:pPr>
            <a:r>
              <a:rPr lang="en-GB" sz="4800" b="1" dirty="0" smtClean="0"/>
              <a:t>How are you building one to one time into the learning journey?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ctr"/>
            <a:r>
              <a:rPr lang="en-GB" sz="7200" dirty="0" smtClean="0"/>
              <a:t>OPPORTUNITY </a:t>
            </a:r>
          </a:p>
          <a:p>
            <a:pPr algn="ctr"/>
            <a:r>
              <a:rPr lang="en-GB" sz="7200" dirty="0" smtClean="0"/>
              <a:t>THREE</a:t>
            </a:r>
            <a:endParaRPr lang="en-GB" sz="7200" dirty="0" smtClean="0"/>
          </a:p>
          <a:p>
            <a:pPr algn="ctr"/>
            <a:endParaRPr lang="en-GB" sz="7200" dirty="0" smtClean="0"/>
          </a:p>
          <a:p>
            <a:pPr algn="ctr"/>
            <a:r>
              <a:rPr lang="en-GB" sz="4400" dirty="0" smtClean="0"/>
              <a:t>‘Demographics must not equal destiny’</a:t>
            </a:r>
            <a:endParaRPr lang="en-GB" sz="4400" dirty="0"/>
          </a:p>
        </p:txBody>
      </p:sp>
      <p:sp>
        <p:nvSpPr>
          <p:cNvPr id="3" name="Title 2"/>
          <p:cNvSpPr>
            <a:spLocks noGrp="1"/>
          </p:cNvSpPr>
          <p:nvPr>
            <p:ph type="title"/>
          </p:nvPr>
        </p:nvSpPr>
        <p:spPr/>
        <p:txBody>
          <a:bodyPr/>
          <a:lstStyle/>
          <a:p>
            <a:endParaRPr lang="en-GB"/>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18051" name="Rectangle 3"/>
          <p:cNvSpPr>
            <a:spLocks noGrp="1" noChangeArrowheads="1"/>
          </p:cNvSpPr>
          <p:nvPr>
            <p:ph idx="1"/>
          </p:nvPr>
        </p:nvSpPr>
        <p:spPr>
          <a:xfrm>
            <a:off x="0" y="1557338"/>
            <a:ext cx="8583613" cy="4941887"/>
          </a:xfrm>
        </p:spPr>
        <p:txBody>
          <a:bodyPr>
            <a:normAutofit/>
          </a:bodyPr>
          <a:lstStyle/>
          <a:p>
            <a:pPr eaLnBrk="1" hangingPunct="1">
              <a:lnSpc>
                <a:spcPct val="115000"/>
              </a:lnSpc>
              <a:buFontTx/>
              <a:buNone/>
            </a:pPr>
            <a:endParaRPr lang="en-GB" sz="900" b="1" dirty="0" smtClean="0"/>
          </a:p>
          <a:p>
            <a:pPr algn="ctr" eaLnBrk="1" hangingPunct="1">
              <a:lnSpc>
                <a:spcPct val="115000"/>
              </a:lnSpc>
              <a:buFontTx/>
              <a:buNone/>
            </a:pPr>
            <a:r>
              <a:rPr lang="en-GB" sz="1800" b="1" dirty="0" smtClean="0"/>
              <a:t>Research shows </a:t>
            </a:r>
            <a:r>
              <a:rPr lang="en-GB" sz="2400" b="1" dirty="0" smtClean="0"/>
              <a:t>FOUR</a:t>
            </a:r>
            <a:r>
              <a:rPr lang="en-GB" sz="1800" b="1" dirty="0" smtClean="0"/>
              <a:t> key factors determine success in life:</a:t>
            </a:r>
          </a:p>
          <a:p>
            <a:pPr algn="ctr" eaLnBrk="1" hangingPunct="1">
              <a:lnSpc>
                <a:spcPct val="115000"/>
              </a:lnSpc>
              <a:buFont typeface="Wingdings" pitchFamily="2" charset="2"/>
              <a:buNone/>
            </a:pPr>
            <a:r>
              <a:rPr lang="en-GB" sz="700" dirty="0" smtClean="0"/>
              <a:t>		                           </a:t>
            </a:r>
          </a:p>
          <a:p>
            <a:pPr algn="ctr" eaLnBrk="1" hangingPunct="1">
              <a:lnSpc>
                <a:spcPct val="115000"/>
              </a:lnSpc>
              <a:buFont typeface="Wingdings" pitchFamily="2" charset="2"/>
              <a:buNone/>
            </a:pPr>
            <a:r>
              <a:rPr lang="en-GB" sz="800" dirty="0" smtClean="0">
                <a:solidFill>
                  <a:schemeClr val="hlink"/>
                </a:solidFill>
              </a:rPr>
              <a:t> </a:t>
            </a:r>
            <a:r>
              <a:rPr lang="en-GB" b="1" dirty="0" smtClean="0">
                <a:solidFill>
                  <a:schemeClr val="hlink"/>
                </a:solidFill>
              </a:rPr>
              <a:t>Poverty</a:t>
            </a:r>
          </a:p>
          <a:p>
            <a:pPr algn="ctr" eaLnBrk="1" hangingPunct="1">
              <a:lnSpc>
                <a:spcPct val="115000"/>
              </a:lnSpc>
              <a:buFont typeface="Wingdings" pitchFamily="2" charset="2"/>
              <a:buNone/>
            </a:pPr>
            <a:r>
              <a:rPr lang="en-GB" b="1" dirty="0" smtClean="0">
                <a:solidFill>
                  <a:srgbClr val="FF0000"/>
                </a:solidFill>
              </a:rPr>
              <a:t>Family</a:t>
            </a:r>
          </a:p>
          <a:p>
            <a:pPr algn="ctr" eaLnBrk="1" hangingPunct="1">
              <a:lnSpc>
                <a:spcPct val="115000"/>
              </a:lnSpc>
              <a:buFont typeface="Wingdings" pitchFamily="2" charset="2"/>
              <a:buNone/>
            </a:pPr>
            <a:r>
              <a:rPr lang="en-GB" b="1" dirty="0" smtClean="0">
                <a:solidFill>
                  <a:srgbClr val="0066FF"/>
                </a:solidFill>
              </a:rPr>
              <a:t>Neighbourhood</a:t>
            </a:r>
          </a:p>
          <a:p>
            <a:pPr algn="ctr" eaLnBrk="1" hangingPunct="1">
              <a:lnSpc>
                <a:spcPct val="115000"/>
              </a:lnSpc>
              <a:buFont typeface="Wingdings" pitchFamily="2" charset="2"/>
              <a:buNone/>
            </a:pPr>
            <a:r>
              <a:rPr lang="en-GB" b="1" dirty="0" smtClean="0">
                <a:solidFill>
                  <a:srgbClr val="002060"/>
                </a:solidFill>
              </a:rPr>
              <a:t>Quality of schooling</a:t>
            </a:r>
          </a:p>
          <a:p>
            <a:pPr algn="ctr" eaLnBrk="1" hangingPunct="1">
              <a:lnSpc>
                <a:spcPct val="115000"/>
              </a:lnSpc>
              <a:buFont typeface="Wingdings" pitchFamily="2" charset="2"/>
              <a:buNone/>
            </a:pPr>
            <a:endParaRPr lang="en-GB" dirty="0" smtClean="0"/>
          </a:p>
          <a:p>
            <a:pPr algn="ctr" eaLnBrk="1" hangingPunct="1">
              <a:lnSpc>
                <a:spcPct val="115000"/>
              </a:lnSpc>
              <a:buFont typeface="Wingdings" pitchFamily="2" charset="2"/>
              <a:buNone/>
            </a:pPr>
            <a:r>
              <a:rPr lang="en-GB" sz="1000" dirty="0" smtClean="0"/>
              <a:t>	</a:t>
            </a:r>
            <a:r>
              <a:rPr lang="en-GB" sz="2400" dirty="0" smtClean="0"/>
              <a:t>Schooling can be  </a:t>
            </a:r>
            <a:r>
              <a:rPr lang="en-GB" sz="4000" u="sng" dirty="0" smtClean="0">
                <a:solidFill>
                  <a:srgbClr val="FF0000"/>
                </a:solidFill>
              </a:rPr>
              <a:t>20 TIMES</a:t>
            </a:r>
            <a:r>
              <a:rPr lang="en-GB" sz="4000" dirty="0" smtClean="0"/>
              <a:t>  </a:t>
            </a:r>
            <a:r>
              <a:rPr lang="en-GB" sz="2400" dirty="0" smtClean="0"/>
              <a:t>more significant than any of the others.</a:t>
            </a:r>
          </a:p>
        </p:txBody>
      </p:sp>
      <p:sp>
        <p:nvSpPr>
          <p:cNvPr id="2818050" name="Rectangle 2"/>
          <p:cNvSpPr>
            <a:spLocks noGrp="1" noChangeArrowheads="1"/>
          </p:cNvSpPr>
          <p:nvPr>
            <p:ph type="title"/>
          </p:nvPr>
        </p:nvSpPr>
        <p:spPr>
          <a:xfrm>
            <a:off x="395288" y="998538"/>
            <a:ext cx="8001000" cy="1647825"/>
          </a:xfrm>
        </p:spPr>
        <p:txBody>
          <a:bodyPr/>
          <a:lstStyle/>
          <a:p>
            <a:pPr eaLnBrk="1" hangingPunct="1"/>
            <a:r>
              <a:rPr lang="en-GB" sz="2400" smtClean="0">
                <a:latin typeface="Comic Sans MS" pitchFamily="66" charset="0"/>
              </a:rPr>
              <a:t/>
            </a:r>
            <a:br>
              <a:rPr lang="en-GB" sz="2400" smtClean="0">
                <a:latin typeface="Comic Sans MS" pitchFamily="66" charset="0"/>
              </a:rPr>
            </a:br>
            <a:r>
              <a:rPr lang="en-GB" sz="2400" smtClean="0">
                <a:latin typeface="Comic Sans MS" pitchFamily="66" charset="0"/>
              </a:rPr>
              <a:t/>
            </a:r>
            <a:br>
              <a:rPr lang="en-GB" sz="2400" smtClean="0">
                <a:latin typeface="Comic Sans MS" pitchFamily="66" charset="0"/>
              </a:rPr>
            </a:br>
            <a:endParaRPr lang="en-GB" sz="2400" smtClean="0">
              <a:latin typeface="Comic Sans MS" pitchFamily="66" charset="0"/>
            </a:endParaRPr>
          </a:p>
        </p:txBody>
      </p:sp>
      <p:sp>
        <p:nvSpPr>
          <p:cNvPr id="73732" name="Rectangle 4"/>
          <p:cNvSpPr>
            <a:spLocks noChangeArrowheads="1"/>
          </p:cNvSpPr>
          <p:nvPr/>
        </p:nvSpPr>
        <p:spPr bwMode="auto">
          <a:xfrm>
            <a:off x="250825" y="0"/>
            <a:ext cx="8893175" cy="1508105"/>
          </a:xfrm>
          <a:prstGeom prst="rect">
            <a:avLst/>
          </a:prstGeom>
          <a:noFill/>
          <a:ln w="9525">
            <a:noFill/>
            <a:miter lim="800000"/>
            <a:headEnd/>
            <a:tailEnd/>
          </a:ln>
        </p:spPr>
        <p:txBody>
          <a:bodyPr>
            <a:spAutoFit/>
          </a:bodyPr>
          <a:lstStyle/>
          <a:p>
            <a:pPr algn="ctr" eaLnBrk="0" hangingPunct="0"/>
            <a:r>
              <a:rPr lang="en-GB" sz="3200" dirty="0">
                <a:solidFill>
                  <a:srgbClr val="000000"/>
                </a:solidFill>
                <a:latin typeface="Times New Roman" pitchFamily="18" charset="0"/>
              </a:rPr>
              <a:t>‘</a:t>
            </a:r>
            <a:r>
              <a:rPr lang="en-GB" sz="3200" b="1" i="1" dirty="0">
                <a:solidFill>
                  <a:srgbClr val="000000"/>
                </a:solidFill>
                <a:latin typeface="Times New Roman" pitchFamily="18" charset="0"/>
              </a:rPr>
              <a:t>In 2008, an education represents the only door of opportunity. It is the ultimate civil right.’ </a:t>
            </a:r>
          </a:p>
          <a:p>
            <a:pPr algn="ctr" eaLnBrk="0" hangingPunct="0"/>
            <a:r>
              <a:rPr lang="en-GB" sz="2800" dirty="0">
                <a:solidFill>
                  <a:srgbClr val="000000"/>
                </a:solidFill>
                <a:latin typeface="Times New Roman" pitchFamily="18" charset="0"/>
              </a:rPr>
              <a:t>Barr and Parrett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18050"/>
                                        </p:tgtEl>
                                        <p:attrNameLst>
                                          <p:attrName>style.visibility</p:attrName>
                                        </p:attrNameLst>
                                      </p:cBhvr>
                                      <p:to>
                                        <p:strVal val="visible"/>
                                      </p:to>
                                    </p:set>
                                    <p:animEffect transition="in" filter="fade">
                                      <p:cBhvr>
                                        <p:cTn id="7" dur="2000"/>
                                        <p:tgtEl>
                                          <p:spTgt spid="2818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18051">
                                            <p:txEl>
                                              <p:pRg st="1" end="1"/>
                                            </p:txEl>
                                          </p:spTgt>
                                        </p:tgtEl>
                                        <p:attrNameLst>
                                          <p:attrName>style.visibility</p:attrName>
                                        </p:attrNameLst>
                                      </p:cBhvr>
                                      <p:to>
                                        <p:strVal val="visible"/>
                                      </p:to>
                                    </p:set>
                                    <p:animEffect transition="in" filter="fade">
                                      <p:cBhvr>
                                        <p:cTn id="12" dur="2000"/>
                                        <p:tgtEl>
                                          <p:spTgt spid="28180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18051">
                                            <p:txEl>
                                              <p:pRg st="2" end="2"/>
                                            </p:txEl>
                                          </p:spTgt>
                                        </p:tgtEl>
                                        <p:attrNameLst>
                                          <p:attrName>style.visibility</p:attrName>
                                        </p:attrNameLst>
                                      </p:cBhvr>
                                      <p:to>
                                        <p:strVal val="visible"/>
                                      </p:to>
                                    </p:set>
                                    <p:animEffect transition="in" filter="fade">
                                      <p:cBhvr>
                                        <p:cTn id="17" dur="2000"/>
                                        <p:tgtEl>
                                          <p:spTgt spid="28180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18051">
                                            <p:txEl>
                                              <p:pRg st="3" end="3"/>
                                            </p:txEl>
                                          </p:spTgt>
                                        </p:tgtEl>
                                        <p:attrNameLst>
                                          <p:attrName>style.visibility</p:attrName>
                                        </p:attrNameLst>
                                      </p:cBhvr>
                                      <p:to>
                                        <p:strVal val="visible"/>
                                      </p:to>
                                    </p:set>
                                    <p:animEffect transition="in" filter="fade">
                                      <p:cBhvr>
                                        <p:cTn id="22" dur="2000"/>
                                        <p:tgtEl>
                                          <p:spTgt spid="28180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18051">
                                            <p:txEl>
                                              <p:pRg st="4" end="4"/>
                                            </p:txEl>
                                          </p:spTgt>
                                        </p:tgtEl>
                                        <p:attrNameLst>
                                          <p:attrName>style.visibility</p:attrName>
                                        </p:attrNameLst>
                                      </p:cBhvr>
                                      <p:to>
                                        <p:strVal val="visible"/>
                                      </p:to>
                                    </p:set>
                                    <p:animEffect transition="in" filter="fade">
                                      <p:cBhvr>
                                        <p:cTn id="27" dur="2000"/>
                                        <p:tgtEl>
                                          <p:spTgt spid="281805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818051">
                                            <p:txEl>
                                              <p:pRg st="5" end="5"/>
                                            </p:txEl>
                                          </p:spTgt>
                                        </p:tgtEl>
                                        <p:attrNameLst>
                                          <p:attrName>style.visibility</p:attrName>
                                        </p:attrNameLst>
                                      </p:cBhvr>
                                      <p:to>
                                        <p:strVal val="visible"/>
                                      </p:to>
                                    </p:set>
                                    <p:animEffect transition="in" filter="fade">
                                      <p:cBhvr>
                                        <p:cTn id="32" dur="2000"/>
                                        <p:tgtEl>
                                          <p:spTgt spid="281805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818051">
                                            <p:txEl>
                                              <p:pRg st="6" end="6"/>
                                            </p:txEl>
                                          </p:spTgt>
                                        </p:tgtEl>
                                        <p:attrNameLst>
                                          <p:attrName>style.visibility</p:attrName>
                                        </p:attrNameLst>
                                      </p:cBhvr>
                                      <p:to>
                                        <p:strVal val="visible"/>
                                      </p:to>
                                    </p:set>
                                    <p:animEffect transition="in" filter="fade">
                                      <p:cBhvr>
                                        <p:cTn id="37" dur="2000"/>
                                        <p:tgtEl>
                                          <p:spTgt spid="281805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818051">
                                            <p:txEl>
                                              <p:pRg st="8" end="8"/>
                                            </p:txEl>
                                          </p:spTgt>
                                        </p:tgtEl>
                                        <p:attrNameLst>
                                          <p:attrName>style.visibility</p:attrName>
                                        </p:attrNameLst>
                                      </p:cBhvr>
                                      <p:to>
                                        <p:strVal val="visible"/>
                                      </p:to>
                                    </p:set>
                                    <p:animEffect transition="in" filter="fade">
                                      <p:cBhvr>
                                        <p:cTn id="42" dur="2000"/>
                                        <p:tgtEl>
                                          <p:spTgt spid="281805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8051" grpId="0" build="p"/>
      <p:bldP spid="28180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214313" y="1500188"/>
            <a:ext cx="8929687" cy="549275"/>
          </a:xfrm>
        </p:spPr>
        <p:txBody>
          <a:bodyPr>
            <a:normAutofit fontScale="90000"/>
          </a:bodyPr>
          <a:lstStyle/>
          <a:p>
            <a:pPr algn="ctr" eaLnBrk="1" hangingPunct="1"/>
            <a:r>
              <a:rPr lang="en-GB" sz="3200" smtClean="0"/>
              <a:t>What magic-weavers do…</a:t>
            </a:r>
            <a:br>
              <a:rPr lang="en-GB" sz="3200" smtClean="0"/>
            </a:br>
            <a:r>
              <a:rPr lang="en-GB" sz="3200" smtClean="0"/>
              <a:t/>
            </a:r>
            <a:br>
              <a:rPr lang="en-GB" sz="3200" smtClean="0"/>
            </a:br>
            <a:r>
              <a:rPr lang="en-GB" sz="3200" smtClean="0"/>
              <a:t/>
            </a:r>
            <a:br>
              <a:rPr lang="en-GB" sz="3200" smtClean="0"/>
            </a:br>
            <a:r>
              <a:rPr lang="en-GB" sz="3200" smtClean="0"/>
              <a:t> </a:t>
            </a:r>
          </a:p>
        </p:txBody>
      </p:sp>
      <p:sp>
        <p:nvSpPr>
          <p:cNvPr id="185347" name="Rectangle 3"/>
          <p:cNvSpPr>
            <a:spLocks noGrp="1" noChangeArrowheads="1"/>
          </p:cNvSpPr>
          <p:nvPr>
            <p:ph type="body" idx="1"/>
          </p:nvPr>
        </p:nvSpPr>
        <p:spPr>
          <a:xfrm>
            <a:off x="0" y="1530350"/>
            <a:ext cx="8686800" cy="5327650"/>
          </a:xfrm>
        </p:spPr>
        <p:txBody>
          <a:bodyPr/>
          <a:lstStyle/>
          <a:p>
            <a:pPr eaLnBrk="1" hangingPunct="1">
              <a:buFontTx/>
              <a:buNone/>
            </a:pPr>
            <a:endParaRPr lang="en-GB" sz="2800" smtClean="0"/>
          </a:p>
          <a:p>
            <a:pPr algn="ctr" eaLnBrk="1" hangingPunct="1"/>
            <a:r>
              <a:rPr lang="en-GB" sz="2800" smtClean="0"/>
              <a:t>Acknowledge/Warmly welcome/Share self/Smile</a:t>
            </a:r>
          </a:p>
          <a:p>
            <a:pPr algn="ctr" eaLnBrk="1" hangingPunct="1"/>
            <a:r>
              <a:rPr lang="en-GB" sz="2800" smtClean="0"/>
              <a:t>Give the purity of attention/Focus on feelings</a:t>
            </a:r>
          </a:p>
          <a:p>
            <a:pPr algn="ctr" eaLnBrk="1" hangingPunct="1"/>
            <a:r>
              <a:rPr lang="en-GB" sz="2800" smtClean="0"/>
              <a:t>Never assume silence equals learning</a:t>
            </a:r>
          </a:p>
          <a:p>
            <a:pPr algn="ctr" eaLnBrk="1" hangingPunct="1"/>
            <a:r>
              <a:rPr lang="en-GB" sz="2800" smtClean="0"/>
              <a:t>Praise out loud/in writing</a:t>
            </a:r>
          </a:p>
          <a:p>
            <a:pPr algn="ctr" eaLnBrk="1" hangingPunct="1"/>
            <a:r>
              <a:rPr lang="en-GB" sz="2800" smtClean="0"/>
              <a:t>Respect their culture/world</a:t>
            </a:r>
          </a:p>
          <a:p>
            <a:pPr algn="ctr" eaLnBrk="1" hangingPunct="1"/>
            <a:r>
              <a:rPr lang="en-GB" sz="2800" smtClean="0"/>
              <a:t>Notice invisible children/Appreciate vulnerability </a:t>
            </a:r>
          </a:p>
          <a:p>
            <a:pPr algn="ctr" eaLnBrk="1" hangingPunct="1"/>
            <a:endParaRPr lang="en-GB" sz="2800" smtClean="0"/>
          </a:p>
          <a:p>
            <a:pPr algn="ctr" eaLnBrk="1" hangingPunct="1"/>
            <a:endParaRPr lang="en-GB" sz="2800" smtClean="0"/>
          </a:p>
          <a:p>
            <a:pPr eaLnBrk="1" hangingPunct="1">
              <a:buFontTx/>
              <a:buNone/>
            </a:pPr>
            <a:endParaRPr lang="en-GB"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42626" name="Rectangle 2"/>
          <p:cNvSpPr>
            <a:spLocks noGrp="1" noChangeArrowheads="1"/>
          </p:cNvSpPr>
          <p:nvPr>
            <p:ph type="title"/>
          </p:nvPr>
        </p:nvSpPr>
        <p:spPr/>
        <p:txBody>
          <a:bodyPr/>
          <a:lstStyle/>
          <a:p>
            <a:pPr eaLnBrk="1" hangingPunct="1"/>
            <a:endParaRPr lang="en-US" smtClean="0"/>
          </a:p>
        </p:txBody>
      </p:sp>
      <p:sp>
        <p:nvSpPr>
          <p:cNvPr id="2842627" name="Rectangle 3"/>
          <p:cNvSpPr>
            <a:spLocks noGrp="1" noChangeArrowheads="1"/>
          </p:cNvSpPr>
          <p:nvPr>
            <p:ph type="body" idx="1"/>
          </p:nvPr>
        </p:nvSpPr>
        <p:spPr>
          <a:xfrm>
            <a:off x="539750" y="1052513"/>
            <a:ext cx="8223250" cy="5500687"/>
          </a:xfrm>
        </p:spPr>
        <p:txBody>
          <a:bodyPr/>
          <a:lstStyle/>
          <a:p>
            <a:pPr algn="ctr" eaLnBrk="1" hangingPunct="1">
              <a:buFontTx/>
              <a:buNone/>
            </a:pPr>
            <a:r>
              <a:rPr lang="en-GB" sz="5400" smtClean="0"/>
              <a:t>“ That the powerful play goes on and you may contribute a verse…</a:t>
            </a:r>
          </a:p>
          <a:p>
            <a:pPr eaLnBrk="1" hangingPunct="1">
              <a:buFontTx/>
              <a:buNone/>
            </a:pPr>
            <a:r>
              <a:rPr lang="en-GB" sz="5400" smtClean="0"/>
              <a:t>What will your verse</a:t>
            </a:r>
          </a:p>
          <a:p>
            <a:pPr eaLnBrk="1" hangingPunct="1">
              <a:buFontTx/>
              <a:buNone/>
            </a:pPr>
            <a:r>
              <a:rPr lang="en-GB" sz="5400" smtClean="0"/>
              <a:t>               be?”   </a:t>
            </a:r>
            <a:r>
              <a:rPr lang="en-GB" sz="1200" smtClean="0"/>
              <a:t>Walt Whitman 1819-1892</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2842626"/>
                                        </p:tgtEl>
                                        <p:attrNameLst>
                                          <p:attrName>style.visibility</p:attrName>
                                        </p:attrNameLst>
                                      </p:cBhvr>
                                      <p:to>
                                        <p:strVal val="visible"/>
                                      </p:to>
                                    </p:set>
                                    <p:animEffect transition="in" filter="fade">
                                      <p:cBhvr>
                                        <p:cTn id="7" dur="2000"/>
                                        <p:tgtEl>
                                          <p:spTgt spid="28426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42627">
                                            <p:txEl>
                                              <p:pRg st="0" end="0"/>
                                            </p:txEl>
                                          </p:spTgt>
                                        </p:tgtEl>
                                        <p:attrNameLst>
                                          <p:attrName>style.visibility</p:attrName>
                                        </p:attrNameLst>
                                      </p:cBhvr>
                                      <p:to>
                                        <p:strVal val="visible"/>
                                      </p:to>
                                    </p:set>
                                    <p:animEffect transition="in" filter="fade">
                                      <p:cBhvr>
                                        <p:cTn id="12" dur="2000"/>
                                        <p:tgtEl>
                                          <p:spTgt spid="284262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42627">
                                            <p:txEl>
                                              <p:pRg st="1" end="1"/>
                                            </p:txEl>
                                          </p:spTgt>
                                        </p:tgtEl>
                                        <p:attrNameLst>
                                          <p:attrName>style.visibility</p:attrName>
                                        </p:attrNameLst>
                                      </p:cBhvr>
                                      <p:to>
                                        <p:strVal val="visible"/>
                                      </p:to>
                                    </p:set>
                                    <p:animEffect transition="in" filter="fade">
                                      <p:cBhvr>
                                        <p:cTn id="17" dur="2000"/>
                                        <p:tgtEl>
                                          <p:spTgt spid="284262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42627">
                                            <p:txEl>
                                              <p:pRg st="2" end="2"/>
                                            </p:txEl>
                                          </p:spTgt>
                                        </p:tgtEl>
                                        <p:attrNameLst>
                                          <p:attrName>style.visibility</p:attrName>
                                        </p:attrNameLst>
                                      </p:cBhvr>
                                      <p:to>
                                        <p:strVal val="visible"/>
                                      </p:to>
                                    </p:set>
                                    <p:animEffect transition="in" filter="fade">
                                      <p:cBhvr>
                                        <p:cTn id="22" dur="2000"/>
                                        <p:tgtEl>
                                          <p:spTgt spid="28426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2626" grpId="0"/>
      <p:bldP spid="284262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itle 1"/>
          <p:cNvSpPr>
            <a:spLocks noGrp="1"/>
          </p:cNvSpPr>
          <p:nvPr>
            <p:ph type="title"/>
          </p:nvPr>
        </p:nvSpPr>
        <p:spPr>
          <a:xfrm>
            <a:off x="285750" y="301625"/>
            <a:ext cx="8572500" cy="1462088"/>
          </a:xfrm>
        </p:spPr>
        <p:txBody>
          <a:bodyPr/>
          <a:lstStyle/>
          <a:p>
            <a:r>
              <a:rPr lang="en-US" dirty="0" smtClean="0"/>
              <a:t>   Questions </a:t>
            </a:r>
            <a:r>
              <a:rPr lang="en-US" dirty="0" smtClean="0"/>
              <a:t>are good for </a:t>
            </a:r>
            <a:r>
              <a:rPr lang="en-US" dirty="0" smtClean="0"/>
              <a:t>you…    </a:t>
            </a:r>
            <a:endParaRPr lang="en-US" dirty="0" smtClean="0"/>
          </a:p>
        </p:txBody>
      </p:sp>
      <p:sp>
        <p:nvSpPr>
          <p:cNvPr id="164867" name="Content Placeholder 2"/>
          <p:cNvSpPr>
            <a:spLocks noGrp="1"/>
          </p:cNvSpPr>
          <p:nvPr>
            <p:ph idx="1"/>
          </p:nvPr>
        </p:nvSpPr>
        <p:spPr/>
        <p:txBody>
          <a:bodyPr/>
          <a:lstStyle/>
          <a:p>
            <a:pPr algn="ctr">
              <a:buFontTx/>
              <a:buNone/>
            </a:pPr>
            <a:endParaRPr lang="en-GB" sz="4800" dirty="0" smtClean="0"/>
          </a:p>
          <a:p>
            <a:pPr algn="ctr">
              <a:buFontTx/>
              <a:buNone/>
            </a:pPr>
            <a:r>
              <a:rPr lang="en-GB" sz="4800" b="1" dirty="0" smtClean="0"/>
              <a:t>Who was your magic-weaver at school?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flipV="1">
            <a:off x="762000" y="-806450"/>
            <a:ext cx="8001000" cy="549275"/>
          </a:xfrm>
        </p:spPr>
        <p:txBody>
          <a:bodyPr>
            <a:normAutofit fontScale="90000"/>
          </a:bodyPr>
          <a:lstStyle/>
          <a:p>
            <a:pPr eaLnBrk="1" hangingPunct="1"/>
            <a:endParaRPr lang="en-US" smtClean="0"/>
          </a:p>
        </p:txBody>
      </p:sp>
      <p:sp>
        <p:nvSpPr>
          <p:cNvPr id="63491" name="Rectangle 3"/>
          <p:cNvSpPr>
            <a:spLocks noGrp="1" noChangeArrowheads="1"/>
          </p:cNvSpPr>
          <p:nvPr>
            <p:ph type="body" idx="1"/>
          </p:nvPr>
        </p:nvSpPr>
        <p:spPr>
          <a:xfrm>
            <a:off x="0" y="-315913"/>
            <a:ext cx="9144000" cy="7173913"/>
          </a:xfrm>
        </p:spPr>
        <p:txBody>
          <a:bodyPr/>
          <a:lstStyle/>
          <a:p>
            <a:pPr eaLnBrk="1" hangingPunct="1">
              <a:lnSpc>
                <a:spcPct val="90000"/>
              </a:lnSpc>
              <a:buFontTx/>
              <a:buNone/>
            </a:pPr>
            <a:r>
              <a:rPr lang="en-GB" sz="2400" dirty="0" smtClean="0"/>
              <a:t>	</a:t>
            </a:r>
          </a:p>
          <a:p>
            <a:pPr algn="ctr" eaLnBrk="1" hangingPunct="1">
              <a:lnSpc>
                <a:spcPct val="90000"/>
              </a:lnSpc>
              <a:buFontTx/>
              <a:buNone/>
            </a:pPr>
            <a:r>
              <a:rPr lang="en-GB" sz="2400" b="1" dirty="0" smtClean="0"/>
              <a:t> </a:t>
            </a:r>
          </a:p>
          <a:p>
            <a:pPr algn="ctr" eaLnBrk="1" hangingPunct="1">
              <a:lnSpc>
                <a:spcPct val="90000"/>
              </a:lnSpc>
              <a:buFontTx/>
              <a:buNone/>
            </a:pPr>
            <a:r>
              <a:rPr lang="en-GB" sz="2400" b="1" dirty="0" smtClean="0">
                <a:solidFill>
                  <a:srgbClr val="002060"/>
                </a:solidFill>
              </a:rPr>
              <a:t>“No problem can be solved from the same level of consciousness that created it.”</a:t>
            </a:r>
          </a:p>
          <a:p>
            <a:pPr algn="ctr" eaLnBrk="1" hangingPunct="1">
              <a:lnSpc>
                <a:spcPct val="90000"/>
              </a:lnSpc>
              <a:buFontTx/>
              <a:buNone/>
            </a:pPr>
            <a:r>
              <a:rPr lang="en-GB" sz="2400" b="1" dirty="0" smtClean="0">
                <a:solidFill>
                  <a:srgbClr val="002060"/>
                </a:solidFill>
              </a:rPr>
              <a:t>Albert </a:t>
            </a:r>
            <a:r>
              <a:rPr lang="en-GB" sz="2400" b="1" dirty="0" smtClean="0">
                <a:solidFill>
                  <a:srgbClr val="002060"/>
                </a:solidFill>
              </a:rPr>
              <a:t>Einstein</a:t>
            </a:r>
          </a:p>
          <a:p>
            <a:pPr algn="ctr" eaLnBrk="1" hangingPunct="1">
              <a:lnSpc>
                <a:spcPct val="90000"/>
              </a:lnSpc>
              <a:buFontTx/>
              <a:buNone/>
            </a:pPr>
            <a:endParaRPr lang="en-GB" sz="2400" b="1" dirty="0" smtClean="0">
              <a:solidFill>
                <a:srgbClr val="002060"/>
              </a:solidFill>
            </a:endParaRPr>
          </a:p>
          <a:p>
            <a:pPr algn="ctr" eaLnBrk="1" hangingPunct="1">
              <a:lnSpc>
                <a:spcPct val="90000"/>
              </a:lnSpc>
              <a:buFontTx/>
              <a:buNone/>
            </a:pPr>
            <a:r>
              <a:rPr lang="en-GB" sz="2400" b="1" dirty="0" smtClean="0">
                <a:solidFill>
                  <a:srgbClr val="C00000"/>
                </a:solidFill>
              </a:rPr>
              <a:t>“Real change, transformational change, requires that we change the underlying patterns of thought and emotion that created the old structures in the first place. It means that we have to redesign what we do and how we do it. </a:t>
            </a:r>
          </a:p>
          <a:p>
            <a:pPr algn="ctr" eaLnBrk="1" hangingPunct="1">
              <a:lnSpc>
                <a:spcPct val="90000"/>
              </a:lnSpc>
              <a:buFontTx/>
              <a:buNone/>
            </a:pPr>
            <a:r>
              <a:rPr lang="en-GB" sz="2400" b="1" dirty="0" smtClean="0">
                <a:solidFill>
                  <a:srgbClr val="C00000"/>
                </a:solidFill>
              </a:rPr>
              <a:t>This can only start after new understanding has been gained and when we can no longer live with the tension that comes from knowing that what we are currently doing, does not work, and more fundamentally, we no longer </a:t>
            </a:r>
            <a:r>
              <a:rPr lang="en-GB" sz="2400" b="1" i="1" dirty="0" smtClean="0">
                <a:solidFill>
                  <a:srgbClr val="C00000"/>
                </a:solidFill>
              </a:rPr>
              <a:t>believe </a:t>
            </a:r>
            <a:r>
              <a:rPr lang="en-GB" sz="2400" b="1" dirty="0" smtClean="0">
                <a:solidFill>
                  <a:srgbClr val="C00000"/>
                </a:solidFill>
              </a:rPr>
              <a:t> in what we are doing because it is not matching children’s needs, our own needs in terms of job satisfaction, or the needs of the school as an organisation . In other words, it no longer fits with our core values.”                                           </a:t>
            </a:r>
            <a:endParaRPr lang="en-GB" sz="2400" b="1" dirty="0" smtClean="0">
              <a:solidFill>
                <a:srgbClr val="C00000"/>
              </a:solidFill>
            </a:endParaRPr>
          </a:p>
          <a:p>
            <a:pPr algn="ctr" eaLnBrk="1" hangingPunct="1">
              <a:lnSpc>
                <a:spcPct val="90000"/>
              </a:lnSpc>
              <a:buFontTx/>
              <a:buNone/>
            </a:pPr>
            <a:r>
              <a:rPr lang="en-GB" sz="2400" b="1" dirty="0" smtClean="0">
                <a:solidFill>
                  <a:srgbClr val="C00000"/>
                </a:solidFill>
              </a:rPr>
              <a:t>G </a:t>
            </a:r>
            <a:r>
              <a:rPr lang="en-GB" sz="2400" b="1" dirty="0" smtClean="0">
                <a:solidFill>
                  <a:srgbClr val="C00000"/>
                </a:solidFill>
              </a:rPr>
              <a:t>Barker</a:t>
            </a:r>
          </a:p>
          <a:p>
            <a:pPr algn="r" eaLnBrk="1" hangingPunct="1">
              <a:lnSpc>
                <a:spcPct val="90000"/>
              </a:lnSpc>
              <a:buFontTx/>
              <a:buNone/>
            </a:pPr>
            <a:endParaRPr lang="en-GB" sz="2800" dirty="0" smtClean="0">
              <a:solidFill>
                <a:srgbClr val="C00000"/>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ctr"/>
            <a:r>
              <a:rPr lang="en-GB" sz="7200" dirty="0" smtClean="0"/>
              <a:t>OPPORTUNITY </a:t>
            </a:r>
          </a:p>
          <a:p>
            <a:pPr algn="ctr"/>
            <a:r>
              <a:rPr lang="en-GB" sz="7200" dirty="0" smtClean="0"/>
              <a:t>FOUR</a:t>
            </a:r>
            <a:endParaRPr lang="en-GB" sz="7200" dirty="0" smtClean="0"/>
          </a:p>
          <a:p>
            <a:pPr algn="ctr"/>
            <a:endParaRPr lang="en-GB" sz="7200" dirty="0" smtClean="0"/>
          </a:p>
          <a:p>
            <a:pPr algn="ctr"/>
            <a:r>
              <a:rPr lang="en-GB" sz="4400" b="1" dirty="0" smtClean="0"/>
              <a:t>‘Help me to learn don’t teach me’</a:t>
            </a:r>
            <a:endParaRPr lang="en-GB" sz="4400" b="1" dirty="0"/>
          </a:p>
        </p:txBody>
      </p:sp>
      <p:sp>
        <p:nvSpPr>
          <p:cNvPr id="3" name="Title 2"/>
          <p:cNvSpPr>
            <a:spLocks noGrp="1"/>
          </p:cNvSpPr>
          <p:nvPr>
            <p:ph type="title"/>
          </p:nvPr>
        </p:nvSpPr>
        <p:spPr/>
        <p:txBody>
          <a:bodyPr/>
          <a:lstStyle/>
          <a:p>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a:xfrm>
            <a:off x="683568" y="2924944"/>
            <a:ext cx="7772400" cy="4114800"/>
          </a:xfrm>
        </p:spPr>
        <p:txBody>
          <a:bodyPr/>
          <a:lstStyle/>
          <a:p>
            <a:pPr algn="ctr" eaLnBrk="1" hangingPunct="1">
              <a:buFontTx/>
              <a:buNone/>
            </a:pPr>
            <a:endParaRPr lang="en-GB" dirty="0" smtClean="0">
              <a:latin typeface="Tahoma" pitchFamily="34" charset="0"/>
            </a:endParaRPr>
          </a:p>
          <a:p>
            <a:pPr algn="ctr" eaLnBrk="1" hangingPunct="1">
              <a:buFontTx/>
              <a:buNone/>
            </a:pPr>
            <a:r>
              <a:rPr lang="en-GB" dirty="0" smtClean="0">
                <a:latin typeface="Tahoma" pitchFamily="34" charset="0"/>
              </a:rPr>
              <a:t>The </a:t>
            </a:r>
            <a:r>
              <a:rPr lang="en-GB" dirty="0" smtClean="0">
                <a:latin typeface="Tahoma" pitchFamily="34" charset="0"/>
              </a:rPr>
              <a:t>future is not what it was…change is mandatory but growth is optional. Why ‘water thinking’ has to replace ‘rock thinking!’</a:t>
            </a:r>
          </a:p>
          <a:p>
            <a:pPr algn="ctr" eaLnBrk="1" hangingPunct="1">
              <a:buFontTx/>
              <a:buNone/>
            </a:pPr>
            <a:endParaRPr lang="en-GB" dirty="0" smtClean="0">
              <a:latin typeface="Tahoma" pitchFamily="34" charset="0"/>
            </a:endParaRPr>
          </a:p>
          <a:p>
            <a:pPr algn="ctr" eaLnBrk="1" hangingPunct="1">
              <a:buFontTx/>
              <a:buNone/>
            </a:pPr>
            <a:endParaRPr lang="en-GB" dirty="0" smtClean="0">
              <a:latin typeface="Tahoma" pitchFamily="34" charset="0"/>
            </a:endParaRPr>
          </a:p>
          <a:p>
            <a:pPr algn="ctr" eaLnBrk="1" hangingPunct="1">
              <a:buFontTx/>
              <a:buNone/>
            </a:pPr>
            <a:r>
              <a:rPr lang="en-GB" dirty="0" smtClean="0">
                <a:latin typeface="Tahoma" pitchFamily="34" charset="0"/>
              </a:rPr>
              <a:t>John Jones</a:t>
            </a:r>
          </a:p>
        </p:txBody>
      </p:sp>
      <p:sp>
        <p:nvSpPr>
          <p:cNvPr id="29698" name="Rectangle 2"/>
          <p:cNvSpPr>
            <a:spLocks noGrp="1" noChangeArrowheads="1"/>
          </p:cNvSpPr>
          <p:nvPr>
            <p:ph type="title"/>
          </p:nvPr>
        </p:nvSpPr>
        <p:spPr>
          <a:xfrm>
            <a:off x="683568" y="980728"/>
            <a:ext cx="8135937" cy="1462087"/>
          </a:xfrm>
        </p:spPr>
        <p:txBody>
          <a:bodyPr>
            <a:normAutofit fontScale="90000"/>
          </a:bodyPr>
          <a:lstStyle/>
          <a:p>
            <a:pPr algn="ctr" eaLnBrk="1" hangingPunct="1"/>
            <a:r>
              <a:rPr lang="en-GB" sz="6000" dirty="0" smtClean="0"/>
              <a:t>The Magic-Weaving Business </a:t>
            </a:r>
            <a:r>
              <a:rPr lang="en-GB" sz="4800" dirty="0" smtClean="0"/>
              <a:t/>
            </a:r>
            <a:br>
              <a:rPr lang="en-GB" sz="4800" dirty="0" smtClean="0"/>
            </a:br>
            <a:r>
              <a:rPr lang="en-GB" sz="4800" dirty="0" smtClean="0"/>
              <a:t>Challenge </a:t>
            </a:r>
            <a:r>
              <a:rPr lang="en-GB" sz="4800" dirty="0" smtClean="0"/>
              <a:t>or Opportunity? </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71500" y="642938"/>
          <a:ext cx="8001054" cy="5722322"/>
        </p:xfrm>
        <a:graphic>
          <a:graphicData uri="http://schemas.openxmlformats.org/drawingml/2006/table">
            <a:tbl>
              <a:tblPr firstRow="1" bandRow="1">
                <a:tableStyleId>{5940675A-B579-460E-94D1-54222C63F5DA}</a:tableStyleId>
              </a:tblPr>
              <a:tblGrid>
                <a:gridCol w="2667018"/>
                <a:gridCol w="2667018"/>
                <a:gridCol w="2667018"/>
              </a:tblGrid>
              <a:tr h="2071270">
                <a:tc>
                  <a:txBody>
                    <a:bodyPr/>
                    <a:lstStyle/>
                    <a:p>
                      <a:r>
                        <a:rPr lang="en-GB" sz="2800" dirty="0" smtClean="0"/>
                        <a:t>Talk about my work with a teacher</a:t>
                      </a:r>
                      <a:endParaRPr lang="en-GB" sz="2800" dirty="0"/>
                    </a:p>
                  </a:txBody>
                  <a:tcPr>
                    <a:solidFill>
                      <a:srgbClr val="00FF00"/>
                    </a:solidFill>
                  </a:tcPr>
                </a:tc>
                <a:tc>
                  <a:txBody>
                    <a:bodyPr/>
                    <a:lstStyle/>
                    <a:p>
                      <a:r>
                        <a:rPr lang="en-GB" sz="2800" dirty="0" smtClean="0"/>
                        <a:t>Copy from a board or book</a:t>
                      </a:r>
                      <a:endParaRPr lang="en-GB" sz="2800" dirty="0"/>
                    </a:p>
                  </a:txBody>
                  <a:tcPr>
                    <a:solidFill>
                      <a:srgbClr val="00FF00"/>
                    </a:solidFill>
                  </a:tcPr>
                </a:tc>
                <a:tc>
                  <a:txBody>
                    <a:bodyPr/>
                    <a:lstStyle/>
                    <a:p>
                      <a:r>
                        <a:rPr lang="en-GB" sz="2800" dirty="0" smtClean="0"/>
                        <a:t>Listen to a teacher talk for a long time</a:t>
                      </a:r>
                      <a:endParaRPr lang="en-GB" sz="2800" dirty="0"/>
                    </a:p>
                  </a:txBody>
                  <a:tcPr>
                    <a:solidFill>
                      <a:srgbClr val="00FF00"/>
                    </a:solidFill>
                  </a:tcPr>
                </a:tc>
              </a:tr>
              <a:tr h="1579782">
                <a:tc>
                  <a:txBody>
                    <a:bodyPr/>
                    <a:lstStyle/>
                    <a:p>
                      <a:r>
                        <a:rPr lang="en-GB" sz="2800" dirty="0" smtClean="0"/>
                        <a:t>Take notes while teacher talks</a:t>
                      </a:r>
                      <a:endParaRPr lang="en-GB" sz="2800" dirty="0"/>
                    </a:p>
                  </a:txBody>
                  <a:tcPr>
                    <a:solidFill>
                      <a:srgbClr val="00FF00"/>
                    </a:solidFill>
                  </a:tcPr>
                </a:tc>
                <a:tc>
                  <a:txBody>
                    <a:bodyPr/>
                    <a:lstStyle/>
                    <a:p>
                      <a:r>
                        <a:rPr lang="en-GB" sz="2800" dirty="0" smtClean="0"/>
                        <a:t>Think quietly on my own</a:t>
                      </a:r>
                      <a:endParaRPr lang="en-GB" sz="2800" dirty="0"/>
                    </a:p>
                  </a:txBody>
                  <a:tcPr>
                    <a:solidFill>
                      <a:srgbClr val="00FF00"/>
                    </a:solidFill>
                  </a:tcPr>
                </a:tc>
                <a:tc>
                  <a:txBody>
                    <a:bodyPr/>
                    <a:lstStyle/>
                    <a:p>
                      <a:r>
                        <a:rPr lang="en-GB" sz="2800" dirty="0" smtClean="0"/>
                        <a:t>Work on a computer</a:t>
                      </a:r>
                      <a:endParaRPr lang="en-GB" sz="2800" dirty="0"/>
                    </a:p>
                  </a:txBody>
                  <a:tcPr>
                    <a:solidFill>
                      <a:srgbClr val="00FF00"/>
                    </a:solidFill>
                  </a:tcPr>
                </a:tc>
              </a:tr>
              <a:tr h="2071270">
                <a:tc>
                  <a:txBody>
                    <a:bodyPr/>
                    <a:lstStyle/>
                    <a:p>
                      <a:r>
                        <a:rPr lang="en-GB" sz="2800" dirty="0" smtClean="0"/>
                        <a:t>Have a class discussion</a:t>
                      </a:r>
                      <a:endParaRPr lang="en-GB" sz="2800" dirty="0"/>
                    </a:p>
                  </a:txBody>
                  <a:tcPr>
                    <a:solidFill>
                      <a:srgbClr val="00FF00"/>
                    </a:solidFill>
                  </a:tcPr>
                </a:tc>
                <a:tc>
                  <a:txBody>
                    <a:bodyPr/>
                    <a:lstStyle/>
                    <a:p>
                      <a:r>
                        <a:rPr lang="en-GB" sz="2800" dirty="0" smtClean="0"/>
                        <a:t>Learn things about the real world</a:t>
                      </a:r>
                      <a:endParaRPr lang="en-GB" sz="2800" dirty="0"/>
                    </a:p>
                  </a:txBody>
                  <a:tcPr>
                    <a:solidFill>
                      <a:srgbClr val="00FF00"/>
                    </a:solidFill>
                  </a:tcPr>
                </a:tc>
                <a:tc>
                  <a:txBody>
                    <a:bodyPr/>
                    <a:lstStyle/>
                    <a:p>
                      <a:r>
                        <a:rPr lang="en-GB" sz="2800" dirty="0" smtClean="0"/>
                        <a:t>Work</a:t>
                      </a:r>
                      <a:r>
                        <a:rPr lang="en-GB" sz="2800" baseline="0" dirty="0" smtClean="0"/>
                        <a:t> in small groups to solve problems</a:t>
                      </a:r>
                      <a:endParaRPr lang="en-GB" sz="2800" dirty="0"/>
                    </a:p>
                  </a:txBody>
                  <a:tcPr>
                    <a:solidFill>
                      <a:srgbClr val="00FF00"/>
                    </a:solidFill>
                  </a:tcPr>
                </a:tc>
              </a:tr>
            </a:tbl>
          </a:graphicData>
        </a:graphic>
      </p:graphicFrame>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87298" name="Rectangle 2"/>
          <p:cNvSpPr>
            <a:spLocks noGrp="1" noChangeArrowheads="1"/>
          </p:cNvSpPr>
          <p:nvPr>
            <p:ph type="title"/>
          </p:nvPr>
        </p:nvSpPr>
        <p:spPr>
          <a:xfrm>
            <a:off x="457200" y="1665288"/>
            <a:ext cx="8229600" cy="1943100"/>
          </a:xfrm>
        </p:spPr>
        <p:txBody>
          <a:bodyPr>
            <a:normAutofit fontScale="90000"/>
          </a:bodyPr>
          <a:lstStyle/>
          <a:p>
            <a:pPr algn="ctr" eaLnBrk="1" hangingPunct="1">
              <a:defRPr/>
            </a:pPr>
            <a:r>
              <a:rPr lang="en-GB" sz="4000" dirty="0" smtClean="0">
                <a:effectLst>
                  <a:outerShdw blurRad="38100" dist="38100" dir="2700000" algn="tl">
                    <a:srgbClr val="AF273E"/>
                  </a:outerShdw>
                </a:effectLst>
              </a:rPr>
              <a:t>‘Children today are tyrants. </a:t>
            </a:r>
            <a:br>
              <a:rPr lang="en-GB" sz="4000" dirty="0" smtClean="0">
                <a:effectLst>
                  <a:outerShdw blurRad="38100" dist="38100" dir="2700000" algn="tl">
                    <a:srgbClr val="AF273E"/>
                  </a:outerShdw>
                </a:effectLst>
              </a:rPr>
            </a:br>
            <a:r>
              <a:rPr lang="en-GB" sz="4000" dirty="0" smtClean="0">
                <a:effectLst>
                  <a:outerShdw blurRad="38100" dist="38100" dir="2700000" algn="tl">
                    <a:srgbClr val="AF273E"/>
                  </a:outerShdw>
                </a:effectLst>
              </a:rPr>
              <a:t>They contradict their elders, gobble their food and tyrannise their parents.’</a:t>
            </a:r>
          </a:p>
        </p:txBody>
      </p:sp>
      <p:sp>
        <p:nvSpPr>
          <p:cNvPr id="2487299" name="Rectangle 3"/>
          <p:cNvSpPr>
            <a:spLocks noGrp="1" noChangeArrowheads="1"/>
          </p:cNvSpPr>
          <p:nvPr>
            <p:ph type="body" idx="1"/>
          </p:nvPr>
        </p:nvSpPr>
        <p:spPr>
          <a:xfrm>
            <a:off x="455613" y="4149725"/>
            <a:ext cx="8194675" cy="457200"/>
          </a:xfrm>
        </p:spPr>
        <p:txBody>
          <a:bodyPr>
            <a:normAutofit fontScale="77500" lnSpcReduction="20000"/>
          </a:bodyPr>
          <a:lstStyle/>
          <a:p>
            <a:pPr eaLnBrk="1" hangingPunct="1">
              <a:buFontTx/>
              <a:buNone/>
            </a:pPr>
            <a:r>
              <a:rPr lang="en-GB" sz="3600" b="1" dirty="0" smtClean="0"/>
              <a:t>               Socrates  (469 – 499 </a:t>
            </a:r>
            <a:r>
              <a:rPr lang="en-GB" sz="3600" b="1" dirty="0" err="1" smtClean="0"/>
              <a:t>b.c</a:t>
            </a:r>
            <a:r>
              <a:rPr lang="en-GB" sz="3600" b="1" dirty="0" smtClean="0"/>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87298"/>
                                        </p:tgtEl>
                                        <p:attrNameLst>
                                          <p:attrName>style.visibility</p:attrName>
                                        </p:attrNameLst>
                                      </p:cBhvr>
                                      <p:to>
                                        <p:strVal val="visible"/>
                                      </p:to>
                                    </p:set>
                                    <p:animEffect transition="in" filter="fade">
                                      <p:cBhvr>
                                        <p:cTn id="7" dur="2000"/>
                                        <p:tgtEl>
                                          <p:spTgt spid="24872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87299">
                                            <p:txEl>
                                              <p:pRg st="0" end="0"/>
                                            </p:txEl>
                                          </p:spTgt>
                                        </p:tgtEl>
                                        <p:attrNameLst>
                                          <p:attrName>style.visibility</p:attrName>
                                        </p:attrNameLst>
                                      </p:cBhvr>
                                      <p:to>
                                        <p:strVal val="visible"/>
                                      </p:to>
                                    </p:set>
                                    <p:animEffect transition="in" filter="fade">
                                      <p:cBhvr>
                                        <p:cTn id="12" dur="2000"/>
                                        <p:tgtEl>
                                          <p:spTgt spid="24872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7298" grpId="0"/>
      <p:bldP spid="2487299"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GB" dirty="0" smtClean="0"/>
              <a:t>      Power of Mental Models</a:t>
            </a:r>
          </a:p>
        </p:txBody>
      </p:sp>
      <p:sp>
        <p:nvSpPr>
          <p:cNvPr id="67587" name="Rectangle 3"/>
          <p:cNvSpPr>
            <a:spLocks noGrp="1" noChangeArrowheads="1"/>
          </p:cNvSpPr>
          <p:nvPr>
            <p:ph type="body" idx="1"/>
          </p:nvPr>
        </p:nvSpPr>
        <p:spPr>
          <a:xfrm>
            <a:off x="457200" y="1052736"/>
            <a:ext cx="8229600" cy="5805264"/>
          </a:xfrm>
        </p:spPr>
        <p:txBody>
          <a:bodyPr>
            <a:normAutofit/>
          </a:bodyPr>
          <a:lstStyle/>
          <a:p>
            <a:pPr eaLnBrk="1" hangingPunct="1">
              <a:lnSpc>
                <a:spcPct val="90000"/>
              </a:lnSpc>
            </a:pPr>
            <a:r>
              <a:rPr lang="en-GB" sz="2400" b="1" i="1" dirty="0" smtClean="0">
                <a:solidFill>
                  <a:srgbClr val="002060"/>
                </a:solidFill>
                <a:latin typeface="Rockwell" pitchFamily="18" charset="0"/>
              </a:rPr>
              <a:t>                                                                           </a:t>
            </a:r>
          </a:p>
          <a:p>
            <a:pPr eaLnBrk="1" hangingPunct="1">
              <a:lnSpc>
                <a:spcPct val="90000"/>
              </a:lnSpc>
            </a:pPr>
            <a:r>
              <a:rPr lang="en-GB" sz="2400" b="1" i="1" dirty="0" smtClean="0">
                <a:solidFill>
                  <a:srgbClr val="002060"/>
                </a:solidFill>
                <a:latin typeface="Rockwell" pitchFamily="18" charset="0"/>
              </a:rPr>
              <a:t>                                                                      ACT</a:t>
            </a:r>
          </a:p>
        </p:txBody>
      </p:sp>
      <p:sp>
        <p:nvSpPr>
          <p:cNvPr id="2844676" name="Text Box 4"/>
          <p:cNvSpPr txBox="1">
            <a:spLocks noChangeArrowheads="1"/>
          </p:cNvSpPr>
          <p:nvPr/>
        </p:nvSpPr>
        <p:spPr bwMode="auto">
          <a:xfrm>
            <a:off x="1115616" y="856357"/>
            <a:ext cx="7416800" cy="6001643"/>
          </a:xfrm>
          <a:prstGeom prst="rect">
            <a:avLst/>
          </a:prstGeom>
          <a:noFill/>
          <a:ln w="9525">
            <a:noFill/>
            <a:miter lim="800000"/>
            <a:headEnd/>
            <a:tailEnd/>
          </a:ln>
        </p:spPr>
        <p:txBody>
          <a:bodyPr>
            <a:spAutoFit/>
          </a:bodyPr>
          <a:lstStyle/>
          <a:p>
            <a:pPr algn="just"/>
            <a:r>
              <a:rPr lang="en-GB" sz="2400" dirty="0">
                <a:solidFill>
                  <a:prstClr val="black"/>
                </a:solidFill>
              </a:rPr>
              <a:t>                                                                     </a:t>
            </a:r>
            <a:r>
              <a:rPr lang="en-GB" sz="2400" dirty="0">
                <a:solidFill>
                  <a:prstClr val="black"/>
                </a:solidFill>
              </a:rPr>
              <a:t>                          </a:t>
            </a:r>
            <a:endParaRPr lang="en-GB" sz="2400" b="1" i="1" dirty="0">
              <a:solidFill>
                <a:srgbClr val="66FF66"/>
              </a:solidFill>
              <a:latin typeface="Rockwell" pitchFamily="18" charset="0"/>
            </a:endParaRPr>
          </a:p>
          <a:p>
            <a:endParaRPr lang="en-GB" sz="2400" b="1" i="1" dirty="0">
              <a:solidFill>
                <a:srgbClr val="66FF66"/>
              </a:solidFill>
              <a:latin typeface="Rockwell" pitchFamily="18" charset="0"/>
            </a:endParaRPr>
          </a:p>
          <a:p>
            <a:r>
              <a:rPr lang="en-GB" sz="2400" b="1" i="1" dirty="0">
                <a:solidFill>
                  <a:srgbClr val="002060"/>
                </a:solidFill>
                <a:latin typeface="Rockwell" pitchFamily="18" charset="0"/>
              </a:rPr>
              <a:t>                                                         </a:t>
            </a:r>
            <a:endParaRPr lang="en-GB" sz="2400" b="1" i="1" dirty="0">
              <a:solidFill>
                <a:srgbClr val="002060"/>
              </a:solidFill>
              <a:latin typeface="Rockwell" pitchFamily="18" charset="0"/>
            </a:endParaRPr>
          </a:p>
          <a:p>
            <a:r>
              <a:rPr lang="en-GB" sz="2400" b="1" i="1" dirty="0">
                <a:solidFill>
                  <a:srgbClr val="002060"/>
                </a:solidFill>
                <a:latin typeface="Rockwell" pitchFamily="18" charset="0"/>
              </a:rPr>
              <a:t>                                                   ADOPT </a:t>
            </a:r>
            <a:r>
              <a:rPr lang="en-GB" sz="2400" b="1" i="1" dirty="0">
                <a:solidFill>
                  <a:srgbClr val="002060"/>
                </a:solidFill>
                <a:latin typeface="Rockwell" pitchFamily="18" charset="0"/>
              </a:rPr>
              <a:t>BELIEF</a:t>
            </a:r>
          </a:p>
          <a:p>
            <a:endParaRPr lang="en-GB" sz="2400" b="1" i="1" dirty="0">
              <a:solidFill>
                <a:srgbClr val="002060"/>
              </a:solidFill>
              <a:latin typeface="Rockwell" pitchFamily="18" charset="0"/>
            </a:endParaRPr>
          </a:p>
          <a:p>
            <a:r>
              <a:rPr lang="en-GB" sz="2400" b="1" i="1" dirty="0">
                <a:solidFill>
                  <a:srgbClr val="002060"/>
                </a:solidFill>
                <a:latin typeface="Rockwell" pitchFamily="18" charset="0"/>
              </a:rPr>
              <a:t>                                      DRAW CONCLUSION</a:t>
            </a:r>
          </a:p>
          <a:p>
            <a:endParaRPr lang="en-GB" sz="2400" b="1" i="1" dirty="0">
              <a:solidFill>
                <a:srgbClr val="002060"/>
              </a:solidFill>
              <a:latin typeface="Rockwell" pitchFamily="18" charset="0"/>
            </a:endParaRPr>
          </a:p>
          <a:p>
            <a:r>
              <a:rPr lang="en-GB" sz="2400" b="1" i="1" dirty="0">
                <a:solidFill>
                  <a:srgbClr val="002060"/>
                </a:solidFill>
                <a:latin typeface="Rockwell" pitchFamily="18" charset="0"/>
              </a:rPr>
              <a:t>                            MAKE ASSUMPTION</a:t>
            </a:r>
          </a:p>
          <a:p>
            <a:endParaRPr lang="en-GB" sz="2400" b="1" i="1" dirty="0">
              <a:solidFill>
                <a:srgbClr val="002060"/>
              </a:solidFill>
              <a:latin typeface="Rockwell" pitchFamily="18" charset="0"/>
            </a:endParaRPr>
          </a:p>
          <a:p>
            <a:r>
              <a:rPr lang="en-GB" sz="2400" b="1" i="1" dirty="0">
                <a:solidFill>
                  <a:srgbClr val="002060"/>
                </a:solidFill>
                <a:latin typeface="Rockwell" pitchFamily="18" charset="0"/>
              </a:rPr>
              <a:t>                   ADD MEANING</a:t>
            </a:r>
          </a:p>
          <a:p>
            <a:endParaRPr lang="en-GB" sz="2400" b="1" i="1" dirty="0">
              <a:solidFill>
                <a:srgbClr val="002060"/>
              </a:solidFill>
              <a:latin typeface="Rockwell" pitchFamily="18" charset="0"/>
            </a:endParaRPr>
          </a:p>
          <a:p>
            <a:r>
              <a:rPr lang="en-GB" sz="2400" b="1" i="1" dirty="0">
                <a:solidFill>
                  <a:srgbClr val="002060"/>
                </a:solidFill>
                <a:latin typeface="Rockwell" pitchFamily="18" charset="0"/>
              </a:rPr>
              <a:t>          SELECT DATA</a:t>
            </a:r>
          </a:p>
          <a:p>
            <a:endParaRPr lang="en-GB" sz="2400" b="1" i="1" dirty="0">
              <a:solidFill>
                <a:srgbClr val="002060"/>
              </a:solidFill>
              <a:latin typeface="Rockwell" pitchFamily="18" charset="0"/>
            </a:endParaRPr>
          </a:p>
          <a:p>
            <a:r>
              <a:rPr lang="en-GB" sz="2400" b="1" i="1" dirty="0">
                <a:solidFill>
                  <a:srgbClr val="002060"/>
                </a:solidFill>
                <a:latin typeface="Rockwell" pitchFamily="18" charset="0"/>
              </a:rPr>
              <a:t>OBSERVE DATA</a:t>
            </a:r>
          </a:p>
          <a:p>
            <a:endParaRPr lang="en-GB" sz="2400" b="1" i="1" dirty="0">
              <a:solidFill>
                <a:srgbClr val="66FF66"/>
              </a:solidFill>
              <a:latin typeface="Rockwell" pitchFamily="18" charset="0"/>
            </a:endParaRPr>
          </a:p>
          <a:p>
            <a:endParaRPr lang="en-GB" sz="2400" b="1" dirty="0">
              <a:solidFill>
                <a:prstClr val="black"/>
              </a:solidFill>
              <a:latin typeface="Rockwell" pitchFamily="18" charset="0"/>
            </a:endParaRPr>
          </a:p>
        </p:txBody>
      </p:sp>
      <p:sp>
        <p:nvSpPr>
          <p:cNvPr id="67589" name="Line 5"/>
          <p:cNvSpPr>
            <a:spLocks noChangeShapeType="1"/>
          </p:cNvSpPr>
          <p:nvPr/>
        </p:nvSpPr>
        <p:spPr bwMode="auto">
          <a:xfrm flipV="1">
            <a:off x="0" y="1484784"/>
            <a:ext cx="4319587" cy="4032250"/>
          </a:xfrm>
          <a:prstGeom prst="line">
            <a:avLst/>
          </a:prstGeom>
          <a:noFill/>
          <a:ln w="76200">
            <a:solidFill>
              <a:srgbClr val="FF0000"/>
            </a:solidFill>
            <a:round/>
            <a:headEnd/>
            <a:tailEnd type="triangle" w="med" len="med"/>
          </a:ln>
        </p:spPr>
        <p:txBody>
          <a:bodyPr/>
          <a:lstStyle/>
          <a:p>
            <a:endParaRPr lang="en-GB">
              <a:solidFill>
                <a:prstClr val="black"/>
              </a:solidFill>
            </a:endParaRPr>
          </a:p>
        </p:txBody>
      </p:sp>
      <p:sp>
        <p:nvSpPr>
          <p:cNvPr id="67590" name="Line 6"/>
          <p:cNvSpPr>
            <a:spLocks noChangeShapeType="1"/>
          </p:cNvSpPr>
          <p:nvPr/>
        </p:nvSpPr>
        <p:spPr bwMode="auto">
          <a:xfrm flipV="1">
            <a:off x="4716017" y="2924944"/>
            <a:ext cx="3312368" cy="3527996"/>
          </a:xfrm>
          <a:prstGeom prst="line">
            <a:avLst/>
          </a:prstGeom>
          <a:noFill/>
          <a:ln w="76200">
            <a:solidFill>
              <a:srgbClr val="FF0000"/>
            </a:solidFill>
            <a:round/>
            <a:headEnd/>
            <a:tailEnd type="triangle" w="med" len="med"/>
          </a:ln>
        </p:spPr>
        <p:txBody>
          <a:bodyPr/>
          <a:lstStyle/>
          <a:p>
            <a:endParaRPr lang="en-GB">
              <a:solidFill>
                <a:prstClr val="black"/>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844676">
                                            <p:txEl>
                                              <p:pRg st="13" end="13"/>
                                            </p:txEl>
                                          </p:spTgt>
                                        </p:tgtEl>
                                        <p:attrNameLst>
                                          <p:attrName>style.visibility</p:attrName>
                                        </p:attrNameLst>
                                      </p:cBhvr>
                                      <p:to>
                                        <p:strVal val="visible"/>
                                      </p:to>
                                    </p:set>
                                    <p:animEffect transition="in" filter="blinds(horizontal)">
                                      <p:cBhvr>
                                        <p:cTn id="7" dur="500"/>
                                        <p:tgtEl>
                                          <p:spTgt spid="2844676">
                                            <p:txEl>
                                              <p:pRg st="13" end="1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844676">
                                            <p:txEl>
                                              <p:pRg st="11" end="11"/>
                                            </p:txEl>
                                          </p:spTgt>
                                        </p:tgtEl>
                                        <p:attrNameLst>
                                          <p:attrName>style.visibility</p:attrName>
                                        </p:attrNameLst>
                                      </p:cBhvr>
                                      <p:to>
                                        <p:strVal val="visible"/>
                                      </p:to>
                                    </p:set>
                                    <p:animEffect transition="in" filter="blinds(horizontal)">
                                      <p:cBhvr>
                                        <p:cTn id="12" dur="500"/>
                                        <p:tgtEl>
                                          <p:spTgt spid="2844676">
                                            <p:txEl>
                                              <p:pRg st="11" end="1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844676">
                                            <p:txEl>
                                              <p:pRg st="9" end="9"/>
                                            </p:txEl>
                                          </p:spTgt>
                                        </p:tgtEl>
                                        <p:attrNameLst>
                                          <p:attrName>style.visibility</p:attrName>
                                        </p:attrNameLst>
                                      </p:cBhvr>
                                      <p:to>
                                        <p:strVal val="visible"/>
                                      </p:to>
                                    </p:set>
                                    <p:animEffect transition="in" filter="blinds(horizontal)">
                                      <p:cBhvr>
                                        <p:cTn id="17" dur="500"/>
                                        <p:tgtEl>
                                          <p:spTgt spid="2844676">
                                            <p:txEl>
                                              <p:pRg st="9" end="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844676">
                                            <p:txEl>
                                              <p:pRg st="7" end="7"/>
                                            </p:txEl>
                                          </p:spTgt>
                                        </p:tgtEl>
                                        <p:attrNameLst>
                                          <p:attrName>style.visibility</p:attrName>
                                        </p:attrNameLst>
                                      </p:cBhvr>
                                      <p:to>
                                        <p:strVal val="visible"/>
                                      </p:to>
                                    </p:set>
                                    <p:animEffect transition="in" filter="blinds(horizontal)">
                                      <p:cBhvr>
                                        <p:cTn id="22" dur="500"/>
                                        <p:tgtEl>
                                          <p:spTgt spid="2844676">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844676">
                                            <p:txEl>
                                              <p:pRg st="5" end="5"/>
                                            </p:txEl>
                                          </p:spTgt>
                                        </p:tgtEl>
                                        <p:attrNameLst>
                                          <p:attrName>style.visibility</p:attrName>
                                        </p:attrNameLst>
                                      </p:cBhvr>
                                      <p:to>
                                        <p:strVal val="visible"/>
                                      </p:to>
                                    </p:set>
                                    <p:animEffect transition="in" filter="blinds(horizontal)">
                                      <p:cBhvr>
                                        <p:cTn id="27" dur="500"/>
                                        <p:tgtEl>
                                          <p:spTgt spid="284467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844676">
                                            <p:txEl>
                                              <p:pRg st="2" end="2"/>
                                            </p:txEl>
                                          </p:spTgt>
                                        </p:tgtEl>
                                        <p:attrNameLst>
                                          <p:attrName>style.visibility</p:attrName>
                                        </p:attrNameLst>
                                      </p:cBhvr>
                                      <p:to>
                                        <p:strVal val="visible"/>
                                      </p:to>
                                    </p:set>
                                    <p:animEffect transition="in" filter="blinds(horizontal)">
                                      <p:cBhvr>
                                        <p:cTn id="32" dur="500"/>
                                        <p:tgtEl>
                                          <p:spTgt spid="2844676">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844676">
                                            <p:txEl>
                                              <p:pRg st="3" end="3"/>
                                            </p:txEl>
                                          </p:spTgt>
                                        </p:tgtEl>
                                        <p:attrNameLst>
                                          <p:attrName>style.visibility</p:attrName>
                                        </p:attrNameLst>
                                      </p:cBhvr>
                                      <p:to>
                                        <p:strVal val="visible"/>
                                      </p:to>
                                    </p:set>
                                    <p:animEffect transition="in" filter="blinds(horizontal)">
                                      <p:cBhvr>
                                        <p:cTn id="37" dur="500"/>
                                        <p:tgtEl>
                                          <p:spTgt spid="2844676">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844676">
                                            <p:txEl>
                                              <p:pRg st="0" end="0"/>
                                            </p:txEl>
                                          </p:spTgt>
                                        </p:tgtEl>
                                        <p:attrNameLst>
                                          <p:attrName>style.visibility</p:attrName>
                                        </p:attrNameLst>
                                      </p:cBhvr>
                                      <p:to>
                                        <p:strVal val="visible"/>
                                      </p:to>
                                    </p:set>
                                    <p:animEffect transition="in" filter="blinds(horizontal)">
                                      <p:cBhvr>
                                        <p:cTn id="42" dur="500"/>
                                        <p:tgtEl>
                                          <p:spTgt spid="28446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Line 2"/>
          <p:cNvSpPr>
            <a:spLocks noChangeShapeType="1"/>
          </p:cNvSpPr>
          <p:nvPr/>
        </p:nvSpPr>
        <p:spPr bwMode="auto">
          <a:xfrm>
            <a:off x="2051050" y="1125538"/>
            <a:ext cx="0" cy="4608512"/>
          </a:xfrm>
          <a:prstGeom prst="line">
            <a:avLst/>
          </a:prstGeom>
          <a:noFill/>
          <a:ln w="28575">
            <a:solidFill>
              <a:schemeClr val="tx1"/>
            </a:solidFill>
            <a:round/>
            <a:headEnd/>
            <a:tailEnd/>
          </a:ln>
        </p:spPr>
        <p:txBody>
          <a:bodyPr/>
          <a:lstStyle/>
          <a:p>
            <a:endParaRPr lang="en-GB">
              <a:solidFill>
                <a:prstClr val="black"/>
              </a:solidFill>
            </a:endParaRPr>
          </a:p>
        </p:txBody>
      </p:sp>
      <p:sp>
        <p:nvSpPr>
          <p:cNvPr id="70659" name="Line 3"/>
          <p:cNvSpPr>
            <a:spLocks noChangeShapeType="1"/>
          </p:cNvSpPr>
          <p:nvPr/>
        </p:nvSpPr>
        <p:spPr bwMode="auto">
          <a:xfrm>
            <a:off x="2051050" y="5734050"/>
            <a:ext cx="5257800" cy="0"/>
          </a:xfrm>
          <a:prstGeom prst="line">
            <a:avLst/>
          </a:prstGeom>
          <a:noFill/>
          <a:ln w="28575">
            <a:solidFill>
              <a:schemeClr val="tx1"/>
            </a:solidFill>
            <a:round/>
            <a:headEnd/>
            <a:tailEnd/>
          </a:ln>
        </p:spPr>
        <p:txBody>
          <a:bodyPr/>
          <a:lstStyle/>
          <a:p>
            <a:endParaRPr lang="en-GB">
              <a:solidFill>
                <a:prstClr val="black"/>
              </a:solidFill>
            </a:endParaRPr>
          </a:p>
        </p:txBody>
      </p:sp>
      <p:sp>
        <p:nvSpPr>
          <p:cNvPr id="70660" name="Line 4"/>
          <p:cNvSpPr>
            <a:spLocks noChangeShapeType="1"/>
          </p:cNvSpPr>
          <p:nvPr/>
        </p:nvSpPr>
        <p:spPr bwMode="auto">
          <a:xfrm>
            <a:off x="4932363" y="1125538"/>
            <a:ext cx="0" cy="4608512"/>
          </a:xfrm>
          <a:prstGeom prst="line">
            <a:avLst/>
          </a:prstGeom>
          <a:noFill/>
          <a:ln w="9525">
            <a:solidFill>
              <a:schemeClr val="tx1"/>
            </a:solidFill>
            <a:round/>
            <a:headEnd/>
            <a:tailEnd/>
          </a:ln>
        </p:spPr>
        <p:txBody>
          <a:bodyPr/>
          <a:lstStyle/>
          <a:p>
            <a:endParaRPr lang="en-GB">
              <a:solidFill>
                <a:prstClr val="black"/>
              </a:solidFill>
            </a:endParaRPr>
          </a:p>
        </p:txBody>
      </p:sp>
      <p:sp>
        <p:nvSpPr>
          <p:cNvPr id="70661" name="Line 5"/>
          <p:cNvSpPr>
            <a:spLocks noChangeShapeType="1"/>
          </p:cNvSpPr>
          <p:nvPr/>
        </p:nvSpPr>
        <p:spPr bwMode="auto">
          <a:xfrm>
            <a:off x="2051050" y="3357563"/>
            <a:ext cx="5329238" cy="0"/>
          </a:xfrm>
          <a:prstGeom prst="line">
            <a:avLst/>
          </a:prstGeom>
          <a:noFill/>
          <a:ln w="9525">
            <a:solidFill>
              <a:schemeClr val="tx1"/>
            </a:solidFill>
            <a:round/>
            <a:headEnd/>
            <a:tailEnd/>
          </a:ln>
        </p:spPr>
        <p:txBody>
          <a:bodyPr/>
          <a:lstStyle/>
          <a:p>
            <a:endParaRPr lang="en-GB">
              <a:solidFill>
                <a:prstClr val="black"/>
              </a:solidFill>
            </a:endParaRPr>
          </a:p>
        </p:txBody>
      </p:sp>
      <p:sp>
        <p:nvSpPr>
          <p:cNvPr id="70662" name="Oval 6"/>
          <p:cNvSpPr>
            <a:spLocks noChangeArrowheads="1"/>
          </p:cNvSpPr>
          <p:nvPr/>
        </p:nvSpPr>
        <p:spPr bwMode="auto">
          <a:xfrm>
            <a:off x="323850" y="2708275"/>
            <a:ext cx="1511300" cy="1296988"/>
          </a:xfrm>
          <a:prstGeom prst="ellipse">
            <a:avLst/>
          </a:prstGeom>
          <a:solidFill>
            <a:schemeClr val="accent1"/>
          </a:solidFill>
          <a:ln w="9525">
            <a:solidFill>
              <a:schemeClr val="tx1"/>
            </a:solidFill>
            <a:round/>
            <a:headEnd/>
            <a:tailEnd/>
          </a:ln>
        </p:spPr>
        <p:txBody>
          <a:bodyPr wrap="none" anchor="ctr"/>
          <a:lstStyle/>
          <a:p>
            <a:pPr algn="ctr"/>
            <a:r>
              <a:rPr lang="en-GB" dirty="0">
                <a:solidFill>
                  <a:srgbClr val="002060"/>
                </a:solidFill>
                <a:cs typeface="Arial" pitchFamily="34" charset="0"/>
              </a:rPr>
              <a:t>Learning</a:t>
            </a:r>
          </a:p>
        </p:txBody>
      </p:sp>
      <p:sp>
        <p:nvSpPr>
          <p:cNvPr id="70663" name="Oval 7"/>
          <p:cNvSpPr>
            <a:spLocks noChangeArrowheads="1"/>
          </p:cNvSpPr>
          <p:nvPr/>
        </p:nvSpPr>
        <p:spPr bwMode="auto">
          <a:xfrm>
            <a:off x="3995936" y="5805264"/>
            <a:ext cx="1872208" cy="792163"/>
          </a:xfrm>
          <a:prstGeom prst="ellipse">
            <a:avLst/>
          </a:prstGeom>
          <a:solidFill>
            <a:schemeClr val="accent1"/>
          </a:solidFill>
          <a:ln w="9525">
            <a:solidFill>
              <a:schemeClr val="tx1"/>
            </a:solidFill>
            <a:round/>
            <a:headEnd/>
            <a:tailEnd/>
          </a:ln>
        </p:spPr>
        <p:txBody>
          <a:bodyPr wrap="none" anchor="ctr"/>
          <a:lstStyle/>
          <a:p>
            <a:pPr algn="ctr"/>
            <a:r>
              <a:rPr lang="en-GB" dirty="0">
                <a:solidFill>
                  <a:srgbClr val="002060"/>
                </a:solidFill>
                <a:cs typeface="Arial" pitchFamily="34" charset="0"/>
              </a:rPr>
              <a:t>   </a:t>
            </a:r>
            <a:r>
              <a:rPr lang="en-GB" dirty="0" err="1">
                <a:solidFill>
                  <a:srgbClr val="002060"/>
                </a:solidFill>
                <a:cs typeface="Arial" pitchFamily="34" charset="0"/>
              </a:rPr>
              <a:t>Engagement</a:t>
            </a:r>
            <a:r>
              <a:rPr lang="en-GB" dirty="0" err="1">
                <a:solidFill>
                  <a:prstClr val="white"/>
                </a:solidFill>
                <a:cs typeface="Arial" pitchFamily="34" charset="0"/>
              </a:rPr>
              <a:t>nt</a:t>
            </a:r>
            <a:endParaRPr lang="en-GB" dirty="0">
              <a:solidFill>
                <a:prstClr val="white"/>
              </a:solidFill>
              <a:cs typeface="Arial" pitchFamily="34" charset="0"/>
            </a:endParaRPr>
          </a:p>
        </p:txBody>
      </p:sp>
      <p:sp>
        <p:nvSpPr>
          <p:cNvPr id="70664" name="Text Box 8"/>
          <p:cNvSpPr txBox="1">
            <a:spLocks noChangeArrowheads="1"/>
          </p:cNvSpPr>
          <p:nvPr/>
        </p:nvSpPr>
        <p:spPr bwMode="auto">
          <a:xfrm>
            <a:off x="4211960" y="6093296"/>
            <a:ext cx="1440160" cy="304800"/>
          </a:xfrm>
          <a:prstGeom prst="rect">
            <a:avLst/>
          </a:prstGeom>
          <a:noFill/>
          <a:ln w="9525">
            <a:noFill/>
            <a:miter lim="800000"/>
            <a:headEnd/>
            <a:tailEnd/>
          </a:ln>
        </p:spPr>
        <p:txBody>
          <a:bodyPr wrap="square">
            <a:spAutoFit/>
          </a:bodyPr>
          <a:lstStyle/>
          <a:p>
            <a:pPr>
              <a:spcBef>
                <a:spcPct val="50000"/>
              </a:spcBef>
            </a:pPr>
            <a:endParaRPr lang="en-US" sz="1400" b="1">
              <a:solidFill>
                <a:srgbClr val="919191"/>
              </a:solidFill>
              <a:cs typeface="Arial" pitchFamily="34" charset="0"/>
            </a:endParaRPr>
          </a:p>
        </p:txBody>
      </p:sp>
      <p:sp>
        <p:nvSpPr>
          <p:cNvPr id="70665" name="Text Box 9"/>
          <p:cNvSpPr txBox="1">
            <a:spLocks noChangeArrowheads="1"/>
          </p:cNvSpPr>
          <p:nvPr/>
        </p:nvSpPr>
        <p:spPr bwMode="auto">
          <a:xfrm>
            <a:off x="971550" y="5373688"/>
            <a:ext cx="1008063" cy="457200"/>
          </a:xfrm>
          <a:prstGeom prst="rect">
            <a:avLst/>
          </a:prstGeom>
          <a:noFill/>
          <a:ln w="9525">
            <a:noFill/>
            <a:miter lim="800000"/>
            <a:headEnd/>
            <a:tailEnd/>
          </a:ln>
        </p:spPr>
        <p:txBody>
          <a:bodyPr>
            <a:spAutoFit/>
          </a:bodyPr>
          <a:lstStyle/>
          <a:p>
            <a:pPr>
              <a:spcBef>
                <a:spcPct val="50000"/>
              </a:spcBef>
            </a:pPr>
            <a:r>
              <a:rPr lang="en-GB" sz="2400" b="1">
                <a:solidFill>
                  <a:srgbClr val="5F5F5F"/>
                </a:solidFill>
                <a:cs typeface="Arial" pitchFamily="34" charset="0"/>
              </a:rPr>
              <a:t>Low</a:t>
            </a:r>
          </a:p>
        </p:txBody>
      </p:sp>
      <p:sp>
        <p:nvSpPr>
          <p:cNvPr id="70666" name="Text Box 10"/>
          <p:cNvSpPr txBox="1">
            <a:spLocks noChangeArrowheads="1"/>
          </p:cNvSpPr>
          <p:nvPr/>
        </p:nvSpPr>
        <p:spPr bwMode="auto">
          <a:xfrm>
            <a:off x="6804025" y="5949950"/>
            <a:ext cx="1081088" cy="457200"/>
          </a:xfrm>
          <a:prstGeom prst="rect">
            <a:avLst/>
          </a:prstGeom>
          <a:noFill/>
          <a:ln w="9525">
            <a:noFill/>
            <a:miter lim="800000"/>
            <a:headEnd/>
            <a:tailEnd/>
          </a:ln>
        </p:spPr>
        <p:txBody>
          <a:bodyPr>
            <a:spAutoFit/>
          </a:bodyPr>
          <a:lstStyle/>
          <a:p>
            <a:pPr>
              <a:spcBef>
                <a:spcPct val="50000"/>
              </a:spcBef>
            </a:pPr>
            <a:r>
              <a:rPr lang="en-GB" sz="2400" b="1">
                <a:solidFill>
                  <a:srgbClr val="5F5F5F"/>
                </a:solidFill>
                <a:cs typeface="Arial" pitchFamily="34" charset="0"/>
              </a:rPr>
              <a:t>High</a:t>
            </a:r>
          </a:p>
        </p:txBody>
      </p:sp>
      <p:sp>
        <p:nvSpPr>
          <p:cNvPr id="70667" name="Text Box 11"/>
          <p:cNvSpPr txBox="1">
            <a:spLocks noChangeArrowheads="1"/>
          </p:cNvSpPr>
          <p:nvPr/>
        </p:nvSpPr>
        <p:spPr bwMode="auto">
          <a:xfrm>
            <a:off x="2195513" y="6021388"/>
            <a:ext cx="1008062" cy="457200"/>
          </a:xfrm>
          <a:prstGeom prst="rect">
            <a:avLst/>
          </a:prstGeom>
          <a:noFill/>
          <a:ln w="9525">
            <a:noFill/>
            <a:miter lim="800000"/>
            <a:headEnd/>
            <a:tailEnd/>
          </a:ln>
        </p:spPr>
        <p:txBody>
          <a:bodyPr>
            <a:spAutoFit/>
          </a:bodyPr>
          <a:lstStyle/>
          <a:p>
            <a:pPr>
              <a:spcBef>
                <a:spcPct val="50000"/>
              </a:spcBef>
            </a:pPr>
            <a:r>
              <a:rPr lang="en-GB" sz="2400" b="1">
                <a:solidFill>
                  <a:srgbClr val="5F5F5F"/>
                </a:solidFill>
                <a:cs typeface="Arial" pitchFamily="34" charset="0"/>
              </a:rPr>
              <a:t>Low</a:t>
            </a:r>
          </a:p>
        </p:txBody>
      </p:sp>
      <p:sp>
        <p:nvSpPr>
          <p:cNvPr id="70668" name="Text Box 12"/>
          <p:cNvSpPr txBox="1">
            <a:spLocks noChangeArrowheads="1"/>
          </p:cNvSpPr>
          <p:nvPr/>
        </p:nvSpPr>
        <p:spPr bwMode="auto">
          <a:xfrm>
            <a:off x="900113" y="1052513"/>
            <a:ext cx="1008062" cy="457200"/>
          </a:xfrm>
          <a:prstGeom prst="rect">
            <a:avLst/>
          </a:prstGeom>
          <a:noFill/>
          <a:ln w="9525">
            <a:noFill/>
            <a:miter lim="800000"/>
            <a:headEnd/>
            <a:tailEnd/>
          </a:ln>
        </p:spPr>
        <p:txBody>
          <a:bodyPr>
            <a:spAutoFit/>
          </a:bodyPr>
          <a:lstStyle/>
          <a:p>
            <a:pPr>
              <a:spcBef>
                <a:spcPct val="50000"/>
              </a:spcBef>
            </a:pPr>
            <a:r>
              <a:rPr lang="en-GB" sz="2400" b="1">
                <a:solidFill>
                  <a:srgbClr val="5F5F5F"/>
                </a:solidFill>
                <a:cs typeface="Arial" pitchFamily="34" charset="0"/>
              </a:rPr>
              <a:t>High</a:t>
            </a:r>
          </a:p>
        </p:txBody>
      </p:sp>
      <p:sp>
        <p:nvSpPr>
          <p:cNvPr id="3190797" name="Text Box 13"/>
          <p:cNvSpPr txBox="1">
            <a:spLocks noChangeArrowheads="1"/>
          </p:cNvSpPr>
          <p:nvPr/>
        </p:nvSpPr>
        <p:spPr bwMode="auto">
          <a:xfrm>
            <a:off x="2771775" y="4149725"/>
            <a:ext cx="1439863" cy="946150"/>
          </a:xfrm>
          <a:prstGeom prst="rect">
            <a:avLst/>
          </a:prstGeom>
          <a:noFill/>
          <a:ln w="9525">
            <a:noFill/>
            <a:miter lim="800000"/>
            <a:headEnd/>
            <a:tailEnd/>
          </a:ln>
        </p:spPr>
        <p:txBody>
          <a:bodyPr>
            <a:spAutoFit/>
          </a:bodyPr>
          <a:lstStyle/>
          <a:p>
            <a:pPr algn="ctr"/>
            <a:r>
              <a:rPr lang="en-GB" sz="2800" b="1" dirty="0">
                <a:solidFill>
                  <a:srgbClr val="002060"/>
                </a:solidFill>
                <a:cs typeface="Arial" pitchFamily="34" charset="0"/>
              </a:rPr>
              <a:t>Switch off</a:t>
            </a:r>
          </a:p>
        </p:txBody>
      </p:sp>
      <p:sp>
        <p:nvSpPr>
          <p:cNvPr id="3190798" name="Text Box 14"/>
          <p:cNvSpPr txBox="1">
            <a:spLocks noChangeArrowheads="1"/>
          </p:cNvSpPr>
          <p:nvPr/>
        </p:nvSpPr>
        <p:spPr bwMode="auto">
          <a:xfrm>
            <a:off x="2555875" y="1196975"/>
            <a:ext cx="2014538" cy="1800225"/>
          </a:xfrm>
          <a:prstGeom prst="rect">
            <a:avLst/>
          </a:prstGeom>
          <a:noFill/>
          <a:ln w="9525">
            <a:noFill/>
            <a:miter lim="800000"/>
            <a:headEnd/>
            <a:tailEnd/>
          </a:ln>
        </p:spPr>
        <p:txBody>
          <a:bodyPr>
            <a:spAutoFit/>
          </a:bodyPr>
          <a:lstStyle/>
          <a:p>
            <a:r>
              <a:rPr lang="en-GB" sz="2800" b="1" dirty="0">
                <a:solidFill>
                  <a:srgbClr val="009900"/>
                </a:solidFill>
                <a:cs typeface="Arial" pitchFamily="34" charset="0"/>
              </a:rPr>
              <a:t>Reluctant learning under pressure</a:t>
            </a:r>
            <a:r>
              <a:rPr lang="en-GB" b="1" dirty="0">
                <a:solidFill>
                  <a:srgbClr val="009900"/>
                </a:solidFill>
                <a:cs typeface="Arial" pitchFamily="34" charset="0"/>
              </a:rPr>
              <a:t>  </a:t>
            </a:r>
            <a:endParaRPr lang="en-GB" sz="2800" b="1" dirty="0">
              <a:solidFill>
                <a:srgbClr val="009900"/>
              </a:solidFill>
              <a:cs typeface="Arial" pitchFamily="34" charset="0"/>
            </a:endParaRPr>
          </a:p>
        </p:txBody>
      </p:sp>
      <p:sp>
        <p:nvSpPr>
          <p:cNvPr id="3190799" name="Text Box 15"/>
          <p:cNvSpPr txBox="1">
            <a:spLocks noChangeArrowheads="1"/>
          </p:cNvSpPr>
          <p:nvPr/>
        </p:nvSpPr>
        <p:spPr bwMode="auto">
          <a:xfrm>
            <a:off x="5364163" y="1412875"/>
            <a:ext cx="2519362" cy="1323439"/>
          </a:xfrm>
          <a:prstGeom prst="rect">
            <a:avLst/>
          </a:prstGeom>
          <a:noFill/>
          <a:ln w="9525">
            <a:noFill/>
            <a:miter lim="800000"/>
            <a:headEnd/>
            <a:tailEnd/>
          </a:ln>
        </p:spPr>
        <p:txBody>
          <a:bodyPr>
            <a:spAutoFit/>
          </a:bodyPr>
          <a:lstStyle/>
          <a:p>
            <a:pPr algn="ctr"/>
            <a:r>
              <a:rPr lang="en-GB" sz="8000" b="1" dirty="0">
                <a:solidFill>
                  <a:srgbClr val="FF0000"/>
                </a:solidFill>
                <a:cs typeface="Arial" pitchFamily="34" charset="0"/>
              </a:rPr>
              <a:t>Flow</a:t>
            </a:r>
            <a:r>
              <a:rPr lang="en-GB" sz="2800" dirty="0">
                <a:solidFill>
                  <a:srgbClr val="FFFFCC"/>
                </a:solidFill>
                <a:cs typeface="Arial" pitchFamily="34" charset="0"/>
              </a:rPr>
              <a:t> </a:t>
            </a:r>
          </a:p>
        </p:txBody>
      </p:sp>
      <p:sp>
        <p:nvSpPr>
          <p:cNvPr id="3190800" name="Text Box 16"/>
          <p:cNvSpPr txBox="1">
            <a:spLocks noChangeArrowheads="1"/>
          </p:cNvSpPr>
          <p:nvPr/>
        </p:nvSpPr>
        <p:spPr bwMode="auto">
          <a:xfrm>
            <a:off x="5795963" y="4292600"/>
            <a:ext cx="3095625" cy="519113"/>
          </a:xfrm>
          <a:prstGeom prst="rect">
            <a:avLst/>
          </a:prstGeom>
          <a:noFill/>
          <a:ln w="9525">
            <a:noFill/>
            <a:miter lim="800000"/>
            <a:headEnd/>
            <a:tailEnd/>
          </a:ln>
        </p:spPr>
        <p:txBody>
          <a:bodyPr>
            <a:spAutoFit/>
          </a:bodyPr>
          <a:lstStyle/>
          <a:p>
            <a:r>
              <a:rPr lang="en-GB" sz="2800">
                <a:solidFill>
                  <a:srgbClr val="000000"/>
                </a:solidFill>
                <a:cs typeface="Arial" pitchFamily="34" charset="0"/>
              </a:rPr>
              <a:t>  </a:t>
            </a:r>
            <a:r>
              <a:rPr lang="en-GB" sz="2800" b="1">
                <a:solidFill>
                  <a:srgbClr val="CC3399"/>
                </a:solidFill>
                <a:cs typeface="Arial" pitchFamily="34" charset="0"/>
              </a:rPr>
              <a:t>Fun</a:t>
            </a:r>
          </a:p>
        </p:txBody>
      </p:sp>
      <p:sp>
        <p:nvSpPr>
          <p:cNvPr id="3190801" name="Line 17"/>
          <p:cNvSpPr>
            <a:spLocks noChangeShapeType="1"/>
          </p:cNvSpPr>
          <p:nvPr/>
        </p:nvSpPr>
        <p:spPr bwMode="auto">
          <a:xfrm flipV="1">
            <a:off x="4284663" y="2565400"/>
            <a:ext cx="1223962" cy="1655763"/>
          </a:xfrm>
          <a:prstGeom prst="line">
            <a:avLst/>
          </a:prstGeom>
          <a:noFill/>
          <a:ln w="57150">
            <a:solidFill>
              <a:srgbClr val="FF0000"/>
            </a:solidFill>
            <a:round/>
            <a:headEnd/>
            <a:tailEnd type="triangle" w="med" len="med"/>
          </a:ln>
        </p:spPr>
        <p:txBody>
          <a:bodyPr/>
          <a:lstStyle/>
          <a:p>
            <a:endParaRPr lang="en-GB">
              <a:solidFill>
                <a:prstClr val="black"/>
              </a:solidFill>
            </a:endParaRPr>
          </a:p>
        </p:txBody>
      </p:sp>
      <p:sp>
        <p:nvSpPr>
          <p:cNvPr id="70674" name="Text Box 18"/>
          <p:cNvSpPr txBox="1">
            <a:spLocks noChangeArrowheads="1"/>
          </p:cNvSpPr>
          <p:nvPr/>
        </p:nvSpPr>
        <p:spPr bwMode="auto">
          <a:xfrm>
            <a:off x="539750" y="0"/>
            <a:ext cx="8931275" cy="701675"/>
          </a:xfrm>
          <a:prstGeom prst="rect">
            <a:avLst/>
          </a:prstGeom>
          <a:noFill/>
          <a:ln w="9525">
            <a:noFill/>
            <a:miter lim="800000"/>
            <a:headEnd/>
            <a:tailEnd/>
          </a:ln>
        </p:spPr>
        <p:txBody>
          <a:bodyPr>
            <a:spAutoFit/>
          </a:bodyPr>
          <a:lstStyle/>
          <a:p>
            <a:pPr eaLnBrk="0" hangingPunct="0"/>
            <a:r>
              <a:rPr lang="en-GB" sz="2400" b="1">
                <a:solidFill>
                  <a:prstClr val="black"/>
                </a:solidFill>
                <a:latin typeface="Times New Roman" pitchFamily="18" charset="0"/>
              </a:rPr>
              <a:t>                       </a:t>
            </a:r>
            <a:r>
              <a:rPr lang="en-GB" sz="4000" b="1">
                <a:solidFill>
                  <a:prstClr val="black"/>
                </a:solidFill>
                <a:latin typeface="Times New Roman" pitchFamily="18" charset="0"/>
              </a:rPr>
              <a:t>Engaging them all…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90800"/>
                                        </p:tgtEl>
                                        <p:attrNameLst>
                                          <p:attrName>style.visibility</p:attrName>
                                        </p:attrNameLst>
                                      </p:cBhvr>
                                      <p:to>
                                        <p:strVal val="visible"/>
                                      </p:to>
                                    </p:set>
                                    <p:animEffect transition="in" filter="blinds(horizontal)">
                                      <p:cBhvr>
                                        <p:cTn id="7" dur="500"/>
                                        <p:tgtEl>
                                          <p:spTgt spid="319080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90798"/>
                                        </p:tgtEl>
                                        <p:attrNameLst>
                                          <p:attrName>style.visibility</p:attrName>
                                        </p:attrNameLst>
                                      </p:cBhvr>
                                      <p:to>
                                        <p:strVal val="visible"/>
                                      </p:to>
                                    </p:set>
                                    <p:animEffect transition="in" filter="blinds(horizontal)">
                                      <p:cBhvr>
                                        <p:cTn id="12" dur="500"/>
                                        <p:tgtEl>
                                          <p:spTgt spid="319079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90797"/>
                                        </p:tgtEl>
                                        <p:attrNameLst>
                                          <p:attrName>style.visibility</p:attrName>
                                        </p:attrNameLst>
                                      </p:cBhvr>
                                      <p:to>
                                        <p:strVal val="visible"/>
                                      </p:to>
                                    </p:set>
                                    <p:animEffect transition="in" filter="blinds(horizontal)">
                                      <p:cBhvr>
                                        <p:cTn id="17" dur="500"/>
                                        <p:tgtEl>
                                          <p:spTgt spid="319079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90799"/>
                                        </p:tgtEl>
                                        <p:attrNameLst>
                                          <p:attrName>style.visibility</p:attrName>
                                        </p:attrNameLst>
                                      </p:cBhvr>
                                      <p:to>
                                        <p:strVal val="visible"/>
                                      </p:to>
                                    </p:set>
                                    <p:animEffect transition="in" filter="blinds(horizontal)">
                                      <p:cBhvr>
                                        <p:cTn id="22" dur="500"/>
                                        <p:tgtEl>
                                          <p:spTgt spid="319079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190801"/>
                                        </p:tgtEl>
                                        <p:attrNameLst>
                                          <p:attrName>style.visibility</p:attrName>
                                        </p:attrNameLst>
                                      </p:cBhvr>
                                      <p:to>
                                        <p:strVal val="visible"/>
                                      </p:to>
                                    </p:set>
                                    <p:anim calcmode="lin" valueType="num">
                                      <p:cBhvr additive="base">
                                        <p:cTn id="27" dur="500" fill="hold"/>
                                        <p:tgtEl>
                                          <p:spTgt spid="3190801"/>
                                        </p:tgtEl>
                                        <p:attrNameLst>
                                          <p:attrName>ppt_x</p:attrName>
                                        </p:attrNameLst>
                                      </p:cBhvr>
                                      <p:tavLst>
                                        <p:tav tm="0">
                                          <p:val>
                                            <p:strVal val="#ppt_x"/>
                                          </p:val>
                                        </p:tav>
                                        <p:tav tm="100000">
                                          <p:val>
                                            <p:strVal val="#ppt_x"/>
                                          </p:val>
                                        </p:tav>
                                      </p:tavLst>
                                    </p:anim>
                                    <p:anim calcmode="lin" valueType="num">
                                      <p:cBhvr additive="base">
                                        <p:cTn id="28" dur="500" fill="hold"/>
                                        <p:tgtEl>
                                          <p:spTgt spid="31908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0797" grpId="0"/>
      <p:bldP spid="3190798" grpId="0"/>
      <p:bldP spid="3190799" grpId="0"/>
      <p:bldP spid="3190800" grpId="0"/>
      <p:bldP spid="3190801"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algn="ctr"/>
            <a:r>
              <a:rPr lang="en-GB" smtClean="0"/>
              <a:t>Understand the Brain </a:t>
            </a:r>
          </a:p>
        </p:txBody>
      </p:sp>
      <p:sp>
        <p:nvSpPr>
          <p:cNvPr id="97283" name="Rectangle 3"/>
          <p:cNvSpPr>
            <a:spLocks noGrp="1" noChangeArrowheads="1"/>
          </p:cNvSpPr>
          <p:nvPr>
            <p:ph type="body" idx="1"/>
          </p:nvPr>
        </p:nvSpPr>
        <p:spPr>
          <a:xfrm>
            <a:off x="0" y="1981200"/>
            <a:ext cx="9144000" cy="4114800"/>
          </a:xfrm>
        </p:spPr>
        <p:txBody>
          <a:bodyPr/>
          <a:lstStyle/>
          <a:p>
            <a:pPr algn="ctr">
              <a:buFontTx/>
              <a:buChar char="-"/>
            </a:pPr>
            <a:r>
              <a:rPr lang="en-GB" sz="3600" b="1" i="1" dirty="0" smtClean="0"/>
              <a:t>Use </a:t>
            </a:r>
            <a:r>
              <a:rPr lang="en-GB" sz="3600" b="1" i="1" u="sng" dirty="0" smtClean="0"/>
              <a:t>positive emotions</a:t>
            </a:r>
            <a:endParaRPr lang="en-GB" sz="3600" b="1" i="1" dirty="0" smtClean="0"/>
          </a:p>
          <a:p>
            <a:pPr algn="ctr">
              <a:buFontTx/>
              <a:buChar char="-"/>
            </a:pPr>
            <a:r>
              <a:rPr lang="en-GB" sz="3600" b="1" i="1" dirty="0" smtClean="0"/>
              <a:t>Access the </a:t>
            </a:r>
            <a:r>
              <a:rPr lang="en-GB" sz="3600" b="1" i="1" u="sng" dirty="0" smtClean="0"/>
              <a:t>limbic system</a:t>
            </a:r>
          </a:p>
          <a:p>
            <a:pPr algn="ctr">
              <a:buFontTx/>
              <a:buChar char="-"/>
            </a:pPr>
            <a:r>
              <a:rPr lang="en-GB" sz="3600" b="1" i="1" dirty="0" smtClean="0"/>
              <a:t>Optimise </a:t>
            </a:r>
            <a:r>
              <a:rPr lang="en-GB" sz="3600" b="1" i="1" u="sng" dirty="0" smtClean="0"/>
              <a:t>dopamine secretion </a:t>
            </a:r>
            <a:endParaRPr lang="en-GB" sz="3600" b="1" i="1" dirty="0" smtClean="0"/>
          </a:p>
          <a:p>
            <a:pPr algn="ctr">
              <a:buFontTx/>
              <a:buChar char="-"/>
            </a:pPr>
            <a:r>
              <a:rPr lang="en-GB" sz="3600" b="1" i="1" dirty="0" smtClean="0"/>
              <a:t>Facilitate </a:t>
            </a:r>
            <a:r>
              <a:rPr lang="en-GB" sz="3600" b="1" i="1" u="sng" dirty="0" smtClean="0"/>
              <a:t>autonomic learning</a:t>
            </a:r>
            <a:endParaRPr lang="en-GB" sz="3600" b="1" i="1" dirty="0" smtClean="0"/>
          </a:p>
          <a:p>
            <a:pPr algn="ctr">
              <a:buFontTx/>
              <a:buNone/>
            </a:pPr>
            <a:endParaRPr lang="en-GB" sz="3600" dirty="0" smtClean="0"/>
          </a:p>
          <a:p>
            <a:pPr algn="ctr">
              <a:buFontTx/>
              <a:buNone/>
            </a:pPr>
            <a:endParaRPr lang="en-GB" sz="36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36483" name="Rectangle 3"/>
          <p:cNvSpPr>
            <a:spLocks noGrp="1" noChangeArrowheads="1"/>
          </p:cNvSpPr>
          <p:nvPr>
            <p:ph idx="1"/>
          </p:nvPr>
        </p:nvSpPr>
        <p:spPr>
          <a:xfrm>
            <a:off x="0" y="571480"/>
            <a:ext cx="8893175" cy="6524625"/>
          </a:xfrm>
        </p:spPr>
        <p:txBody>
          <a:bodyPr/>
          <a:lstStyle/>
          <a:p>
            <a:pPr algn="ctr" eaLnBrk="1" hangingPunct="1">
              <a:buFontTx/>
              <a:buNone/>
            </a:pPr>
            <a:r>
              <a:rPr lang="en-GB" sz="4400" b="1" i="1" u="sng" dirty="0" smtClean="0"/>
              <a:t>BASICS</a:t>
            </a:r>
          </a:p>
          <a:p>
            <a:pPr marL="852678" indent="-742950" eaLnBrk="1" hangingPunct="1">
              <a:buFont typeface="+mj-lt"/>
              <a:buAutoNum type="arabicPeriod"/>
            </a:pPr>
            <a:r>
              <a:rPr lang="en-GB" sz="4400" b="1" dirty="0" smtClean="0">
                <a:solidFill>
                  <a:srgbClr val="CC0099"/>
                </a:solidFill>
              </a:rPr>
              <a:t>B</a:t>
            </a:r>
            <a:r>
              <a:rPr lang="en-GB" b="1" dirty="0" smtClean="0">
                <a:solidFill>
                  <a:srgbClr val="CC0099"/>
                </a:solidFill>
              </a:rPr>
              <a:t>elonging</a:t>
            </a:r>
            <a:r>
              <a:rPr lang="en-GB" dirty="0" smtClean="0"/>
              <a:t> – inclusive and welcoming</a:t>
            </a:r>
            <a:endParaRPr lang="en-GB" b="1" dirty="0" smtClean="0"/>
          </a:p>
          <a:p>
            <a:pPr marL="852678" indent="-742950" eaLnBrk="1" hangingPunct="1">
              <a:buFont typeface="+mj-lt"/>
              <a:buAutoNum type="arabicPeriod"/>
            </a:pPr>
            <a:r>
              <a:rPr lang="en-GB" sz="4400" b="1" dirty="0" smtClean="0">
                <a:solidFill>
                  <a:srgbClr val="0066FF"/>
                </a:solidFill>
              </a:rPr>
              <a:t>A</a:t>
            </a:r>
            <a:r>
              <a:rPr lang="en-GB" b="1" dirty="0" smtClean="0">
                <a:solidFill>
                  <a:srgbClr val="0066FF"/>
                </a:solidFill>
              </a:rPr>
              <a:t>spiration</a:t>
            </a:r>
            <a:r>
              <a:rPr lang="en-GB" dirty="0" smtClean="0"/>
              <a:t> – linked to my life goals</a:t>
            </a:r>
            <a:endParaRPr lang="en-GB" b="1" dirty="0" smtClean="0"/>
          </a:p>
          <a:p>
            <a:pPr marL="852678" indent="-742950" eaLnBrk="1" hangingPunct="1">
              <a:buFont typeface="+mj-lt"/>
              <a:buAutoNum type="arabicPeriod"/>
            </a:pPr>
            <a:r>
              <a:rPr lang="en-GB" sz="4400" b="1" dirty="0" smtClean="0">
                <a:solidFill>
                  <a:schemeClr val="tx2"/>
                </a:solidFill>
              </a:rPr>
              <a:t>S</a:t>
            </a:r>
            <a:r>
              <a:rPr lang="en-GB" b="1" dirty="0" smtClean="0">
                <a:solidFill>
                  <a:schemeClr val="tx2"/>
                </a:solidFill>
              </a:rPr>
              <a:t>afety</a:t>
            </a:r>
            <a:r>
              <a:rPr lang="en-GB" dirty="0" smtClean="0"/>
              <a:t> – free from ‘dark sarcasm’</a:t>
            </a:r>
            <a:endParaRPr lang="en-GB" b="1" dirty="0" smtClean="0"/>
          </a:p>
          <a:p>
            <a:pPr marL="852678" indent="-742950" eaLnBrk="1" hangingPunct="1">
              <a:buFont typeface="+mj-lt"/>
              <a:buAutoNum type="arabicPeriod"/>
            </a:pPr>
            <a:r>
              <a:rPr lang="en-GB" sz="4400" b="1" dirty="0" smtClean="0">
                <a:solidFill>
                  <a:srgbClr val="FF0000"/>
                </a:solidFill>
              </a:rPr>
              <a:t>I</a:t>
            </a:r>
            <a:r>
              <a:rPr lang="en-GB" b="1" dirty="0" smtClean="0">
                <a:solidFill>
                  <a:srgbClr val="FF0000"/>
                </a:solidFill>
              </a:rPr>
              <a:t>dentity</a:t>
            </a:r>
            <a:r>
              <a:rPr lang="en-GB" dirty="0" smtClean="0"/>
              <a:t> – recognising my uniqueness </a:t>
            </a:r>
            <a:endParaRPr lang="en-GB" b="1" dirty="0" smtClean="0"/>
          </a:p>
          <a:p>
            <a:pPr marL="852678" indent="-742950" eaLnBrk="1" hangingPunct="1">
              <a:buFont typeface="+mj-lt"/>
              <a:buAutoNum type="arabicPeriod"/>
            </a:pPr>
            <a:r>
              <a:rPr lang="en-GB" sz="4400" b="1" dirty="0" smtClean="0">
                <a:solidFill>
                  <a:schemeClr val="hlink"/>
                </a:solidFill>
              </a:rPr>
              <a:t>C</a:t>
            </a:r>
            <a:r>
              <a:rPr lang="en-GB" b="1" dirty="0" smtClean="0">
                <a:solidFill>
                  <a:schemeClr val="hlink"/>
                </a:solidFill>
              </a:rPr>
              <a:t>hallenge</a:t>
            </a:r>
            <a:r>
              <a:rPr lang="en-GB" dirty="0" smtClean="0"/>
              <a:t> – out of my comfort zone</a:t>
            </a:r>
            <a:endParaRPr lang="en-GB" b="1" dirty="0" smtClean="0"/>
          </a:p>
          <a:p>
            <a:pPr marL="852678" indent="-742950" eaLnBrk="1" hangingPunct="1">
              <a:buFont typeface="+mj-lt"/>
              <a:buAutoNum type="arabicPeriod"/>
            </a:pPr>
            <a:r>
              <a:rPr lang="en-GB" sz="4400" b="1" dirty="0" smtClean="0"/>
              <a:t>S</a:t>
            </a:r>
            <a:r>
              <a:rPr lang="en-GB" b="1" dirty="0" smtClean="0"/>
              <a:t>uccess</a:t>
            </a:r>
            <a:r>
              <a:rPr lang="en-GB" dirty="0" smtClean="0"/>
              <a:t> – catch me succeeding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36483">
                                            <p:txEl>
                                              <p:pRg st="0" end="0"/>
                                            </p:txEl>
                                          </p:spTgt>
                                        </p:tgtEl>
                                        <p:attrNameLst>
                                          <p:attrName>style.visibility</p:attrName>
                                        </p:attrNameLst>
                                      </p:cBhvr>
                                      <p:to>
                                        <p:strVal val="visible"/>
                                      </p:to>
                                    </p:set>
                                    <p:animEffect transition="in" filter="fade">
                                      <p:cBhvr>
                                        <p:cTn id="7" dur="2000"/>
                                        <p:tgtEl>
                                          <p:spTgt spid="28364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36483">
                                            <p:txEl>
                                              <p:pRg st="1" end="1"/>
                                            </p:txEl>
                                          </p:spTgt>
                                        </p:tgtEl>
                                        <p:attrNameLst>
                                          <p:attrName>style.visibility</p:attrName>
                                        </p:attrNameLst>
                                      </p:cBhvr>
                                      <p:to>
                                        <p:strVal val="visible"/>
                                      </p:to>
                                    </p:set>
                                    <p:animEffect transition="in" filter="fade">
                                      <p:cBhvr>
                                        <p:cTn id="12" dur="2000"/>
                                        <p:tgtEl>
                                          <p:spTgt spid="28364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36483">
                                            <p:txEl>
                                              <p:pRg st="2" end="2"/>
                                            </p:txEl>
                                          </p:spTgt>
                                        </p:tgtEl>
                                        <p:attrNameLst>
                                          <p:attrName>style.visibility</p:attrName>
                                        </p:attrNameLst>
                                      </p:cBhvr>
                                      <p:to>
                                        <p:strVal val="visible"/>
                                      </p:to>
                                    </p:set>
                                    <p:animEffect transition="in" filter="fade">
                                      <p:cBhvr>
                                        <p:cTn id="17" dur="2000"/>
                                        <p:tgtEl>
                                          <p:spTgt spid="28364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36483">
                                            <p:txEl>
                                              <p:pRg st="3" end="3"/>
                                            </p:txEl>
                                          </p:spTgt>
                                        </p:tgtEl>
                                        <p:attrNameLst>
                                          <p:attrName>style.visibility</p:attrName>
                                        </p:attrNameLst>
                                      </p:cBhvr>
                                      <p:to>
                                        <p:strVal val="visible"/>
                                      </p:to>
                                    </p:set>
                                    <p:animEffect transition="in" filter="fade">
                                      <p:cBhvr>
                                        <p:cTn id="22" dur="2000"/>
                                        <p:tgtEl>
                                          <p:spTgt spid="283648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36483">
                                            <p:txEl>
                                              <p:pRg st="4" end="4"/>
                                            </p:txEl>
                                          </p:spTgt>
                                        </p:tgtEl>
                                        <p:attrNameLst>
                                          <p:attrName>style.visibility</p:attrName>
                                        </p:attrNameLst>
                                      </p:cBhvr>
                                      <p:to>
                                        <p:strVal val="visible"/>
                                      </p:to>
                                    </p:set>
                                    <p:animEffect transition="in" filter="fade">
                                      <p:cBhvr>
                                        <p:cTn id="27" dur="2000"/>
                                        <p:tgtEl>
                                          <p:spTgt spid="283648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836483">
                                            <p:txEl>
                                              <p:pRg st="5" end="5"/>
                                            </p:txEl>
                                          </p:spTgt>
                                        </p:tgtEl>
                                        <p:attrNameLst>
                                          <p:attrName>style.visibility</p:attrName>
                                        </p:attrNameLst>
                                      </p:cBhvr>
                                      <p:to>
                                        <p:strVal val="visible"/>
                                      </p:to>
                                    </p:set>
                                    <p:animEffect transition="in" filter="fade">
                                      <p:cBhvr>
                                        <p:cTn id="32" dur="2000"/>
                                        <p:tgtEl>
                                          <p:spTgt spid="283648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836483">
                                            <p:txEl>
                                              <p:pRg st="6" end="6"/>
                                            </p:txEl>
                                          </p:spTgt>
                                        </p:tgtEl>
                                        <p:attrNameLst>
                                          <p:attrName>style.visibility</p:attrName>
                                        </p:attrNameLst>
                                      </p:cBhvr>
                                      <p:to>
                                        <p:strVal val="visible"/>
                                      </p:to>
                                    </p:set>
                                    <p:animEffect transition="in" filter="fade">
                                      <p:cBhvr>
                                        <p:cTn id="37" dur="2000"/>
                                        <p:tgtEl>
                                          <p:spTgt spid="283648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48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0" y="301625"/>
            <a:ext cx="9144000" cy="1462088"/>
          </a:xfrm>
        </p:spPr>
        <p:txBody>
          <a:bodyPr/>
          <a:lstStyle/>
          <a:p>
            <a:pPr eaLnBrk="1" hangingPunct="1"/>
            <a:r>
              <a:rPr lang="en-GB" dirty="0" smtClean="0"/>
              <a:t>   The </a:t>
            </a:r>
            <a:r>
              <a:rPr lang="en-GB" dirty="0" smtClean="0"/>
              <a:t>Road To </a:t>
            </a:r>
            <a:r>
              <a:rPr lang="en-GB" dirty="0" smtClean="0"/>
              <a:t>Personalisation...</a:t>
            </a:r>
            <a:endParaRPr lang="en-GB" dirty="0" smtClean="0"/>
          </a:p>
        </p:txBody>
      </p:sp>
      <p:sp>
        <p:nvSpPr>
          <p:cNvPr id="52227" name="Rectangle 3"/>
          <p:cNvSpPr>
            <a:spLocks noGrp="1" noChangeArrowheads="1"/>
          </p:cNvSpPr>
          <p:nvPr>
            <p:ph type="body" idx="1"/>
          </p:nvPr>
        </p:nvSpPr>
        <p:spPr>
          <a:xfrm>
            <a:off x="467544" y="2060848"/>
            <a:ext cx="8229600" cy="4525963"/>
          </a:xfrm>
        </p:spPr>
        <p:txBody>
          <a:bodyPr/>
          <a:lstStyle/>
          <a:p>
            <a:pPr algn="ctr" eaLnBrk="1" hangingPunct="1">
              <a:buFontTx/>
              <a:buNone/>
            </a:pPr>
            <a:r>
              <a:rPr lang="en-GB" sz="4400" b="1" dirty="0" smtClean="0">
                <a:solidFill>
                  <a:srgbClr val="FF0000"/>
                </a:solidFill>
              </a:rPr>
              <a:t>What shall we take with us?</a:t>
            </a:r>
          </a:p>
          <a:p>
            <a:pPr algn="ctr" eaLnBrk="1" hangingPunct="1">
              <a:buFontTx/>
              <a:buNone/>
            </a:pPr>
            <a:endParaRPr lang="en-GB" sz="4400" b="1" dirty="0" smtClean="0"/>
          </a:p>
          <a:p>
            <a:pPr algn="ctr" eaLnBrk="1" hangingPunct="1">
              <a:buFontTx/>
              <a:buNone/>
            </a:pPr>
            <a:r>
              <a:rPr lang="en-GB" sz="4400" b="1" dirty="0" smtClean="0">
                <a:solidFill>
                  <a:srgbClr val="002060"/>
                </a:solidFill>
              </a:rPr>
              <a:t>What shall we leave behind?</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r>
              <a:rPr lang="en-GB" sz="7200" dirty="0" smtClean="0"/>
              <a:t>OPPORTUNITY </a:t>
            </a:r>
          </a:p>
          <a:p>
            <a:pPr algn="ctr"/>
            <a:r>
              <a:rPr lang="en-GB" sz="7200" dirty="0" smtClean="0"/>
              <a:t>FIVE</a:t>
            </a:r>
            <a:endParaRPr lang="en-GB" sz="7200" dirty="0" smtClean="0"/>
          </a:p>
          <a:p>
            <a:pPr algn="ctr"/>
            <a:endParaRPr lang="en-GB" sz="7200" dirty="0" smtClean="0"/>
          </a:p>
          <a:p>
            <a:pPr algn="ctr"/>
            <a:r>
              <a:rPr lang="en-GB" sz="4400" dirty="0" smtClean="0"/>
              <a:t>‘The geeks have won!’</a:t>
            </a:r>
            <a:endParaRPr lang="en-GB" sz="4400" dirty="0"/>
          </a:p>
        </p:txBody>
      </p:sp>
      <p:sp>
        <p:nvSpPr>
          <p:cNvPr id="3" name="Title 2"/>
          <p:cNvSpPr>
            <a:spLocks noGrp="1"/>
          </p:cNvSpPr>
          <p:nvPr>
            <p:ph type="title"/>
          </p:nvPr>
        </p:nvSpPr>
        <p:spPr/>
        <p:txBody>
          <a:bodyPr/>
          <a:lstStyle/>
          <a:p>
            <a:endParaRPr lang="en-GB"/>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8499" name="Rectangle 3"/>
          <p:cNvSpPr>
            <a:spLocks noGrp="1" noChangeArrowheads="1"/>
          </p:cNvSpPr>
          <p:nvPr>
            <p:ph idx="1"/>
          </p:nvPr>
        </p:nvSpPr>
        <p:spPr/>
        <p:txBody>
          <a:bodyPr/>
          <a:lstStyle/>
          <a:p>
            <a:pPr algn="ctr" eaLnBrk="1" hangingPunct="1">
              <a:lnSpc>
                <a:spcPct val="90000"/>
              </a:lnSpc>
              <a:buFontTx/>
              <a:buNone/>
            </a:pPr>
            <a:r>
              <a:rPr lang="en-GB" sz="2800" smtClean="0"/>
              <a:t>Laptops, palm pilots, flash drives, i pods, playstations, wii, cell phones, email, texting, online books, homework websites, ATMs, blackberries, industrial robots, geek squad, youtube, myspace, facebook, ebay, mapquest, sparknotes, Digg, Craiglist, Orkut, Bebo, Flicker, Photobucket, Shutterfly, hi5, Xanga, Eyeballchat, digital everything!</a:t>
            </a:r>
          </a:p>
          <a:p>
            <a:pPr algn="ctr" eaLnBrk="1" hangingPunct="1">
              <a:lnSpc>
                <a:spcPct val="90000"/>
              </a:lnSpc>
            </a:pPr>
            <a:endParaRPr lang="en-GB" sz="2800" smtClean="0"/>
          </a:p>
        </p:txBody>
      </p:sp>
      <p:sp>
        <p:nvSpPr>
          <p:cNvPr id="3178498" name="Rectangle 2"/>
          <p:cNvSpPr>
            <a:spLocks noGrp="1" noChangeArrowheads="1"/>
          </p:cNvSpPr>
          <p:nvPr>
            <p:ph type="title"/>
          </p:nvPr>
        </p:nvSpPr>
        <p:spPr/>
        <p:txBody>
          <a:bodyPr/>
          <a:lstStyle/>
          <a:p>
            <a:pPr algn="ctr" eaLnBrk="1" hangingPunct="1"/>
            <a:r>
              <a:rPr lang="en-GB" smtClean="0"/>
              <a:t>The geeks have won!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78498"/>
                                        </p:tgtEl>
                                        <p:attrNameLst>
                                          <p:attrName>style.visibility</p:attrName>
                                        </p:attrNameLst>
                                      </p:cBhvr>
                                      <p:to>
                                        <p:strVal val="visible"/>
                                      </p:to>
                                    </p:set>
                                    <p:animEffect transition="in" filter="fade">
                                      <p:cBhvr>
                                        <p:cTn id="7" dur="2000"/>
                                        <p:tgtEl>
                                          <p:spTgt spid="31784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78499">
                                            <p:txEl>
                                              <p:pRg st="0" end="0"/>
                                            </p:txEl>
                                          </p:spTgt>
                                        </p:tgtEl>
                                        <p:attrNameLst>
                                          <p:attrName>style.visibility</p:attrName>
                                        </p:attrNameLst>
                                      </p:cBhvr>
                                      <p:to>
                                        <p:strVal val="visible"/>
                                      </p:to>
                                    </p:set>
                                    <p:animEffect transition="in" filter="fade">
                                      <p:cBhvr>
                                        <p:cTn id="12" dur="2000"/>
                                        <p:tgtEl>
                                          <p:spTgt spid="31784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8499" grpId="0" build="p"/>
      <p:bldP spid="3178498" grpId="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38531" name="Rectangle 3"/>
          <p:cNvSpPr>
            <a:spLocks noGrp="1" noChangeArrowheads="1"/>
          </p:cNvSpPr>
          <p:nvPr>
            <p:ph idx="1"/>
          </p:nvPr>
        </p:nvSpPr>
        <p:spPr/>
        <p:txBody>
          <a:bodyPr/>
          <a:lstStyle/>
          <a:p>
            <a:pPr eaLnBrk="1" hangingPunct="1">
              <a:buFontTx/>
              <a:buNone/>
            </a:pPr>
            <a:r>
              <a:rPr lang="en-GB" dirty="0" smtClean="0"/>
              <a:t>        </a:t>
            </a:r>
          </a:p>
          <a:p>
            <a:pPr eaLnBrk="1" hangingPunct="1">
              <a:buFontTx/>
              <a:buNone/>
            </a:pPr>
            <a:r>
              <a:rPr lang="en-GB" dirty="0" smtClean="0"/>
              <a:t>      Creativity                            Ingenuity</a:t>
            </a:r>
          </a:p>
          <a:p>
            <a:pPr eaLnBrk="1" hangingPunct="1">
              <a:buFontTx/>
              <a:buNone/>
            </a:pPr>
            <a:endParaRPr lang="en-GB" dirty="0" smtClean="0"/>
          </a:p>
          <a:p>
            <a:pPr eaLnBrk="1" hangingPunct="1">
              <a:buFontTx/>
              <a:buNone/>
            </a:pPr>
            <a:endParaRPr lang="en-GB" dirty="0" smtClean="0"/>
          </a:p>
          <a:p>
            <a:pPr eaLnBrk="1" hangingPunct="1">
              <a:buFontTx/>
              <a:buNone/>
            </a:pPr>
            <a:endParaRPr lang="en-GB" dirty="0" smtClean="0"/>
          </a:p>
          <a:p>
            <a:pPr eaLnBrk="1" hangingPunct="1">
              <a:buFontTx/>
              <a:buNone/>
            </a:pPr>
            <a:endParaRPr lang="en-GB" dirty="0" smtClean="0"/>
          </a:p>
          <a:p>
            <a:pPr eaLnBrk="1" hangingPunct="1">
              <a:buFontTx/>
              <a:buNone/>
            </a:pPr>
            <a:endParaRPr lang="en-GB" dirty="0" smtClean="0"/>
          </a:p>
          <a:p>
            <a:pPr eaLnBrk="1" hangingPunct="1">
              <a:buFontTx/>
              <a:buNone/>
            </a:pPr>
            <a:endParaRPr lang="en-GB" dirty="0" smtClean="0"/>
          </a:p>
          <a:p>
            <a:pPr eaLnBrk="1" hangingPunct="1">
              <a:buFontTx/>
              <a:buNone/>
            </a:pPr>
            <a:r>
              <a:rPr lang="en-GB" dirty="0" smtClean="0"/>
              <a:t>      Portability                           Flexibility</a:t>
            </a:r>
          </a:p>
        </p:txBody>
      </p:sp>
      <p:sp>
        <p:nvSpPr>
          <p:cNvPr id="2838530" name="Rectangle 2"/>
          <p:cNvSpPr>
            <a:spLocks noGrp="1" noChangeArrowheads="1"/>
          </p:cNvSpPr>
          <p:nvPr>
            <p:ph type="title"/>
          </p:nvPr>
        </p:nvSpPr>
        <p:spPr/>
        <p:txBody>
          <a:bodyPr>
            <a:normAutofit fontScale="90000"/>
          </a:bodyPr>
          <a:lstStyle/>
          <a:p>
            <a:pPr algn="ctr" eaLnBrk="1" hangingPunct="1"/>
            <a:r>
              <a:rPr lang="en-GB" dirty="0" smtClean="0"/>
              <a:t>‘It’s a flat world’</a:t>
            </a:r>
            <a:br>
              <a:rPr lang="en-GB" dirty="0" smtClean="0"/>
            </a:br>
            <a:r>
              <a:rPr lang="en-GB" dirty="0" smtClean="0"/>
              <a:t> </a:t>
            </a:r>
            <a:r>
              <a:rPr lang="en-GB" sz="1800" dirty="0" smtClean="0"/>
              <a:t>- Friedman</a:t>
            </a:r>
          </a:p>
        </p:txBody>
      </p:sp>
      <p:sp>
        <p:nvSpPr>
          <p:cNvPr id="57348" name="Line 4"/>
          <p:cNvSpPr>
            <a:spLocks noChangeShapeType="1"/>
          </p:cNvSpPr>
          <p:nvPr/>
        </p:nvSpPr>
        <p:spPr bwMode="auto">
          <a:xfrm>
            <a:off x="3132138" y="2205038"/>
            <a:ext cx="2447925" cy="0"/>
          </a:xfrm>
          <a:prstGeom prst="line">
            <a:avLst/>
          </a:prstGeom>
          <a:noFill/>
          <a:ln w="76200">
            <a:solidFill>
              <a:schemeClr val="hlink"/>
            </a:solidFill>
            <a:round/>
            <a:headEnd type="triangle" w="med" len="med"/>
            <a:tailEnd type="triangle" w="med" len="med"/>
          </a:ln>
        </p:spPr>
        <p:txBody>
          <a:bodyPr/>
          <a:lstStyle/>
          <a:p>
            <a:endParaRPr lang="en-GB" dirty="0">
              <a:solidFill>
                <a:prstClr val="black"/>
              </a:solidFill>
            </a:endParaRPr>
          </a:p>
        </p:txBody>
      </p:sp>
      <p:sp>
        <p:nvSpPr>
          <p:cNvPr id="57349" name="Line 5"/>
          <p:cNvSpPr>
            <a:spLocks noChangeShapeType="1"/>
          </p:cNvSpPr>
          <p:nvPr/>
        </p:nvSpPr>
        <p:spPr bwMode="auto">
          <a:xfrm>
            <a:off x="1835150" y="2708274"/>
            <a:ext cx="22206" cy="2292361"/>
          </a:xfrm>
          <a:prstGeom prst="line">
            <a:avLst/>
          </a:prstGeom>
          <a:noFill/>
          <a:ln w="57150">
            <a:solidFill>
              <a:schemeClr val="hlink"/>
            </a:solidFill>
            <a:round/>
            <a:headEnd type="triangle" w="med" len="med"/>
            <a:tailEnd type="triangle" w="med" len="med"/>
          </a:ln>
        </p:spPr>
        <p:txBody>
          <a:bodyPr/>
          <a:lstStyle/>
          <a:p>
            <a:endParaRPr lang="en-GB" dirty="0">
              <a:solidFill>
                <a:prstClr val="black"/>
              </a:solidFill>
            </a:endParaRPr>
          </a:p>
        </p:txBody>
      </p:sp>
      <p:sp>
        <p:nvSpPr>
          <p:cNvPr id="57350" name="Line 6"/>
          <p:cNvSpPr>
            <a:spLocks noChangeShapeType="1"/>
          </p:cNvSpPr>
          <p:nvPr/>
        </p:nvSpPr>
        <p:spPr bwMode="auto">
          <a:xfrm>
            <a:off x="3214678" y="5357826"/>
            <a:ext cx="2374901" cy="0"/>
          </a:xfrm>
          <a:prstGeom prst="line">
            <a:avLst/>
          </a:prstGeom>
          <a:noFill/>
          <a:ln w="57150">
            <a:solidFill>
              <a:schemeClr val="hlink"/>
            </a:solidFill>
            <a:round/>
            <a:headEnd type="triangle" w="med" len="med"/>
            <a:tailEnd type="triangle" w="med" len="med"/>
          </a:ln>
        </p:spPr>
        <p:txBody>
          <a:bodyPr/>
          <a:lstStyle/>
          <a:p>
            <a:endParaRPr lang="en-GB" dirty="0">
              <a:solidFill>
                <a:prstClr val="black"/>
              </a:solidFill>
            </a:endParaRPr>
          </a:p>
        </p:txBody>
      </p:sp>
      <p:sp>
        <p:nvSpPr>
          <p:cNvPr id="57351" name="Line 7"/>
          <p:cNvSpPr>
            <a:spLocks noChangeShapeType="1"/>
          </p:cNvSpPr>
          <p:nvPr/>
        </p:nvSpPr>
        <p:spPr bwMode="auto">
          <a:xfrm flipH="1">
            <a:off x="6643702" y="2708274"/>
            <a:ext cx="15861" cy="2078047"/>
          </a:xfrm>
          <a:prstGeom prst="line">
            <a:avLst/>
          </a:prstGeom>
          <a:noFill/>
          <a:ln w="57150">
            <a:solidFill>
              <a:schemeClr val="hlink"/>
            </a:solidFill>
            <a:round/>
            <a:headEnd type="triangle" w="med" len="med"/>
            <a:tailEnd type="triangle" w="med" len="med"/>
          </a:ln>
        </p:spPr>
        <p:txBody>
          <a:bodyPr/>
          <a:lstStyle/>
          <a:p>
            <a:endParaRPr lang="en-GB" dirty="0">
              <a:solidFill>
                <a:prstClr val="black"/>
              </a:solidFill>
            </a:endParaRPr>
          </a:p>
        </p:txBody>
      </p:sp>
      <p:sp>
        <p:nvSpPr>
          <p:cNvPr id="57352" name="Line 8"/>
          <p:cNvSpPr>
            <a:spLocks noChangeShapeType="1"/>
          </p:cNvSpPr>
          <p:nvPr/>
        </p:nvSpPr>
        <p:spPr bwMode="auto">
          <a:xfrm flipV="1">
            <a:off x="3132138" y="2852738"/>
            <a:ext cx="2376487" cy="1800225"/>
          </a:xfrm>
          <a:prstGeom prst="line">
            <a:avLst/>
          </a:prstGeom>
          <a:noFill/>
          <a:ln w="57150">
            <a:solidFill>
              <a:schemeClr val="hlink"/>
            </a:solidFill>
            <a:round/>
            <a:headEnd type="triangle" w="med" len="med"/>
            <a:tailEnd type="triangle" w="med" len="med"/>
          </a:ln>
        </p:spPr>
        <p:txBody>
          <a:bodyPr/>
          <a:lstStyle/>
          <a:p>
            <a:endParaRPr lang="en-GB" dirty="0">
              <a:solidFill>
                <a:prstClr val="black"/>
              </a:solidFill>
            </a:endParaRPr>
          </a:p>
        </p:txBody>
      </p:sp>
      <p:sp>
        <p:nvSpPr>
          <p:cNvPr id="57353" name="Line 9"/>
          <p:cNvSpPr>
            <a:spLocks noChangeShapeType="1"/>
          </p:cNvSpPr>
          <p:nvPr/>
        </p:nvSpPr>
        <p:spPr bwMode="auto">
          <a:xfrm>
            <a:off x="3132138" y="2781300"/>
            <a:ext cx="2303462" cy="1871663"/>
          </a:xfrm>
          <a:prstGeom prst="line">
            <a:avLst/>
          </a:prstGeom>
          <a:noFill/>
          <a:ln w="57150">
            <a:solidFill>
              <a:schemeClr val="hlink"/>
            </a:solidFill>
            <a:round/>
            <a:headEnd type="triangle" w="med" len="med"/>
            <a:tailEnd type="triangle" w="med" len="med"/>
          </a:ln>
        </p:spPr>
        <p:txBody>
          <a:bodyPr/>
          <a:lstStyle/>
          <a:p>
            <a:endParaRPr lang="en-GB" dirty="0">
              <a:solidFill>
                <a:prstClr val="blac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838530"/>
                                        </p:tgtEl>
                                        <p:attrNameLst>
                                          <p:attrName>style.visibility</p:attrName>
                                        </p:attrNameLst>
                                      </p:cBhvr>
                                      <p:to>
                                        <p:strVal val="visible"/>
                                      </p:to>
                                    </p:set>
                                    <p:anim calcmode="lin" valueType="num">
                                      <p:cBhvr>
                                        <p:cTn id="7" dur="500" fill="hold"/>
                                        <p:tgtEl>
                                          <p:spTgt spid="2838530"/>
                                        </p:tgtEl>
                                        <p:attrNameLst>
                                          <p:attrName>ppt_w</p:attrName>
                                        </p:attrNameLst>
                                      </p:cBhvr>
                                      <p:tavLst>
                                        <p:tav tm="0">
                                          <p:val>
                                            <p:fltVal val="0"/>
                                          </p:val>
                                        </p:tav>
                                        <p:tav tm="100000">
                                          <p:val>
                                            <p:strVal val="#ppt_w"/>
                                          </p:val>
                                        </p:tav>
                                      </p:tavLst>
                                    </p:anim>
                                    <p:anim calcmode="lin" valueType="num">
                                      <p:cBhvr>
                                        <p:cTn id="8" dur="500" fill="hold"/>
                                        <p:tgtEl>
                                          <p:spTgt spid="2838530"/>
                                        </p:tgtEl>
                                        <p:attrNameLst>
                                          <p:attrName>ppt_h</p:attrName>
                                        </p:attrNameLst>
                                      </p:cBhvr>
                                      <p:tavLst>
                                        <p:tav tm="0">
                                          <p:val>
                                            <p:fltVal val="0"/>
                                          </p:val>
                                        </p:tav>
                                        <p:tav tm="100000">
                                          <p:val>
                                            <p:strVal val="#ppt_h"/>
                                          </p:val>
                                        </p:tav>
                                      </p:tavLst>
                                    </p:anim>
                                    <p:anim calcmode="lin" valueType="num">
                                      <p:cBhvr>
                                        <p:cTn id="9" dur="500" fill="hold"/>
                                        <p:tgtEl>
                                          <p:spTgt spid="2838530"/>
                                        </p:tgtEl>
                                        <p:attrNameLst>
                                          <p:attrName>style.rotation</p:attrName>
                                        </p:attrNameLst>
                                      </p:cBhvr>
                                      <p:tavLst>
                                        <p:tav tm="0">
                                          <p:val>
                                            <p:fltVal val="360"/>
                                          </p:val>
                                        </p:tav>
                                        <p:tav tm="100000">
                                          <p:val>
                                            <p:fltVal val="0"/>
                                          </p:val>
                                        </p:tav>
                                      </p:tavLst>
                                    </p:anim>
                                    <p:animEffect transition="in" filter="fade">
                                      <p:cBhvr>
                                        <p:cTn id="10" dur="500"/>
                                        <p:tgtEl>
                                          <p:spTgt spid="2838530"/>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2838531">
                                            <p:txEl>
                                              <p:pRg st="0" end="0"/>
                                            </p:txEl>
                                          </p:spTgt>
                                        </p:tgtEl>
                                        <p:attrNameLst>
                                          <p:attrName>style.visibility</p:attrName>
                                        </p:attrNameLst>
                                      </p:cBhvr>
                                      <p:to>
                                        <p:strVal val="visible"/>
                                      </p:to>
                                    </p:set>
                                    <p:anim calcmode="lin" valueType="num">
                                      <p:cBhvr>
                                        <p:cTn id="15" dur="500" fill="hold"/>
                                        <p:tgtEl>
                                          <p:spTgt spid="2838531">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838531">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2838531">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2838531">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iterate type="lt">
                                    <p:tmPct val="10000"/>
                                  </p:iterate>
                                  <p:childTnLst>
                                    <p:set>
                                      <p:cBhvr>
                                        <p:cTn id="22" dur="1" fill="hold">
                                          <p:stCondLst>
                                            <p:cond delay="0"/>
                                          </p:stCondLst>
                                        </p:cTn>
                                        <p:tgtEl>
                                          <p:spTgt spid="2838531">
                                            <p:txEl>
                                              <p:pRg st="1" end="1"/>
                                            </p:txEl>
                                          </p:spTgt>
                                        </p:tgtEl>
                                        <p:attrNameLst>
                                          <p:attrName>style.visibility</p:attrName>
                                        </p:attrNameLst>
                                      </p:cBhvr>
                                      <p:to>
                                        <p:strVal val="visible"/>
                                      </p:to>
                                    </p:set>
                                    <p:anim calcmode="lin" valueType="num">
                                      <p:cBhvr>
                                        <p:cTn id="23" dur="500" fill="hold"/>
                                        <p:tgtEl>
                                          <p:spTgt spid="2838531">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2838531">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2838531">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2838531">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iterate type="lt">
                                    <p:tmPct val="10000"/>
                                  </p:iterate>
                                  <p:childTnLst>
                                    <p:set>
                                      <p:cBhvr>
                                        <p:cTn id="30" dur="1" fill="hold">
                                          <p:stCondLst>
                                            <p:cond delay="0"/>
                                          </p:stCondLst>
                                        </p:cTn>
                                        <p:tgtEl>
                                          <p:spTgt spid="2838531">
                                            <p:txEl>
                                              <p:pRg st="8" end="8"/>
                                            </p:txEl>
                                          </p:spTgt>
                                        </p:tgtEl>
                                        <p:attrNameLst>
                                          <p:attrName>style.visibility</p:attrName>
                                        </p:attrNameLst>
                                      </p:cBhvr>
                                      <p:to>
                                        <p:strVal val="visible"/>
                                      </p:to>
                                    </p:set>
                                    <p:anim calcmode="lin" valueType="num">
                                      <p:cBhvr>
                                        <p:cTn id="31" dur="500" fill="hold"/>
                                        <p:tgtEl>
                                          <p:spTgt spid="2838531">
                                            <p:txEl>
                                              <p:pRg st="8" end="8"/>
                                            </p:txEl>
                                          </p:spTgt>
                                        </p:tgtEl>
                                        <p:attrNameLst>
                                          <p:attrName>ppt_w</p:attrName>
                                        </p:attrNameLst>
                                      </p:cBhvr>
                                      <p:tavLst>
                                        <p:tav tm="0">
                                          <p:val>
                                            <p:fltVal val="0"/>
                                          </p:val>
                                        </p:tav>
                                        <p:tav tm="100000">
                                          <p:val>
                                            <p:strVal val="#ppt_w"/>
                                          </p:val>
                                        </p:tav>
                                      </p:tavLst>
                                    </p:anim>
                                    <p:anim calcmode="lin" valueType="num">
                                      <p:cBhvr>
                                        <p:cTn id="32" dur="500" fill="hold"/>
                                        <p:tgtEl>
                                          <p:spTgt spid="2838531">
                                            <p:txEl>
                                              <p:pRg st="8" end="8"/>
                                            </p:txEl>
                                          </p:spTgt>
                                        </p:tgtEl>
                                        <p:attrNameLst>
                                          <p:attrName>ppt_h</p:attrName>
                                        </p:attrNameLst>
                                      </p:cBhvr>
                                      <p:tavLst>
                                        <p:tav tm="0">
                                          <p:val>
                                            <p:fltVal val="0"/>
                                          </p:val>
                                        </p:tav>
                                        <p:tav tm="100000">
                                          <p:val>
                                            <p:strVal val="#ppt_h"/>
                                          </p:val>
                                        </p:tav>
                                      </p:tavLst>
                                    </p:anim>
                                    <p:anim calcmode="lin" valueType="num">
                                      <p:cBhvr>
                                        <p:cTn id="33" dur="500" fill="hold"/>
                                        <p:tgtEl>
                                          <p:spTgt spid="2838531">
                                            <p:txEl>
                                              <p:pRg st="8" end="8"/>
                                            </p:txEl>
                                          </p:spTgt>
                                        </p:tgtEl>
                                        <p:attrNameLst>
                                          <p:attrName>style.rotation</p:attrName>
                                        </p:attrNameLst>
                                      </p:cBhvr>
                                      <p:tavLst>
                                        <p:tav tm="0">
                                          <p:val>
                                            <p:fltVal val="360"/>
                                          </p:val>
                                        </p:tav>
                                        <p:tav tm="100000">
                                          <p:val>
                                            <p:fltVal val="0"/>
                                          </p:val>
                                        </p:tav>
                                      </p:tavLst>
                                    </p:anim>
                                    <p:animEffect transition="in" filter="fade">
                                      <p:cBhvr>
                                        <p:cTn id="34" dur="500"/>
                                        <p:tgtEl>
                                          <p:spTgt spid="283853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8531" grpId="0" build="p"/>
      <p:bldP spid="2838530"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Oval 2"/>
          <p:cNvSpPr>
            <a:spLocks noChangeArrowheads="1"/>
          </p:cNvSpPr>
          <p:nvPr/>
        </p:nvSpPr>
        <p:spPr bwMode="auto">
          <a:xfrm>
            <a:off x="1763713" y="2781300"/>
            <a:ext cx="3733800" cy="3714750"/>
          </a:xfrm>
          <a:prstGeom prst="ellipse">
            <a:avLst/>
          </a:prstGeom>
          <a:noFill/>
          <a:ln w="76200">
            <a:solidFill>
              <a:schemeClr val="tx1"/>
            </a:solidFill>
            <a:round/>
            <a:headEnd/>
            <a:tailEnd/>
          </a:ln>
        </p:spPr>
        <p:txBody>
          <a:bodyPr wrap="none" anchor="ctr"/>
          <a:lstStyle/>
          <a:p>
            <a:pPr algn="ctr"/>
            <a:endParaRPr lang="en-US">
              <a:solidFill>
                <a:srgbClr val="FF6699"/>
              </a:solidFill>
              <a:cs typeface="Arial" pitchFamily="34" charset="0"/>
            </a:endParaRPr>
          </a:p>
        </p:txBody>
      </p:sp>
      <p:sp>
        <p:nvSpPr>
          <p:cNvPr id="80899" name="Oval 3"/>
          <p:cNvSpPr>
            <a:spLocks noChangeArrowheads="1"/>
          </p:cNvSpPr>
          <p:nvPr/>
        </p:nvSpPr>
        <p:spPr bwMode="auto">
          <a:xfrm>
            <a:off x="3954463" y="2913063"/>
            <a:ext cx="3641725" cy="3611562"/>
          </a:xfrm>
          <a:prstGeom prst="ellipse">
            <a:avLst/>
          </a:prstGeom>
          <a:noFill/>
          <a:ln w="76200">
            <a:solidFill>
              <a:schemeClr val="tx1"/>
            </a:solidFill>
            <a:round/>
            <a:headEnd/>
            <a:tailEnd/>
          </a:ln>
        </p:spPr>
        <p:txBody>
          <a:bodyPr wrap="none" anchor="ctr"/>
          <a:lstStyle/>
          <a:p>
            <a:pPr algn="ctr"/>
            <a:endParaRPr lang="en-US">
              <a:solidFill>
                <a:srgbClr val="FFFF00"/>
              </a:solidFill>
              <a:cs typeface="Arial" pitchFamily="34" charset="0"/>
            </a:endParaRPr>
          </a:p>
        </p:txBody>
      </p:sp>
      <p:sp>
        <p:nvSpPr>
          <p:cNvPr id="80900" name="Oval 4"/>
          <p:cNvSpPr>
            <a:spLocks noChangeArrowheads="1"/>
          </p:cNvSpPr>
          <p:nvPr/>
        </p:nvSpPr>
        <p:spPr bwMode="auto">
          <a:xfrm>
            <a:off x="2627313" y="1125538"/>
            <a:ext cx="3816350" cy="3668712"/>
          </a:xfrm>
          <a:prstGeom prst="ellipse">
            <a:avLst/>
          </a:prstGeom>
          <a:noFill/>
          <a:ln w="76200">
            <a:solidFill>
              <a:schemeClr val="tx1"/>
            </a:solidFill>
            <a:round/>
            <a:headEnd/>
            <a:tailEnd/>
          </a:ln>
        </p:spPr>
        <p:txBody>
          <a:bodyPr wrap="none" anchor="ctr"/>
          <a:lstStyle/>
          <a:p>
            <a:pPr algn="ctr"/>
            <a:endParaRPr lang="en-US">
              <a:solidFill>
                <a:srgbClr val="FFFF00"/>
              </a:solidFill>
              <a:cs typeface="Arial" pitchFamily="34" charset="0"/>
            </a:endParaRPr>
          </a:p>
        </p:txBody>
      </p:sp>
      <p:sp>
        <p:nvSpPr>
          <p:cNvPr id="2777093" name="Text Box 5"/>
          <p:cNvSpPr txBox="1">
            <a:spLocks noChangeArrowheads="1"/>
          </p:cNvSpPr>
          <p:nvPr/>
        </p:nvSpPr>
        <p:spPr bwMode="auto">
          <a:xfrm>
            <a:off x="4356100" y="3716338"/>
            <a:ext cx="1441450" cy="914400"/>
          </a:xfrm>
          <a:prstGeom prst="rect">
            <a:avLst/>
          </a:prstGeom>
          <a:noFill/>
          <a:ln w="9525">
            <a:noFill/>
            <a:miter lim="800000"/>
            <a:headEnd/>
            <a:tailEnd/>
          </a:ln>
        </p:spPr>
        <p:txBody>
          <a:bodyPr>
            <a:spAutoFit/>
          </a:bodyPr>
          <a:lstStyle/>
          <a:p>
            <a:r>
              <a:rPr lang="en-GB" sz="5400" b="1">
                <a:solidFill>
                  <a:srgbClr val="FF0000"/>
                </a:solidFill>
                <a:latin typeface="Arial Black" pitchFamily="34" charset="0"/>
              </a:rPr>
              <a:t>R</a:t>
            </a:r>
          </a:p>
        </p:txBody>
      </p:sp>
      <p:sp>
        <p:nvSpPr>
          <p:cNvPr id="2777094" name="Text Box 6"/>
          <p:cNvSpPr txBox="1">
            <a:spLocks noChangeArrowheads="1"/>
          </p:cNvSpPr>
          <p:nvPr/>
        </p:nvSpPr>
        <p:spPr bwMode="auto">
          <a:xfrm>
            <a:off x="3203575" y="1989138"/>
            <a:ext cx="2590800" cy="457200"/>
          </a:xfrm>
          <a:prstGeom prst="rect">
            <a:avLst/>
          </a:prstGeom>
          <a:noFill/>
          <a:ln w="9525">
            <a:noFill/>
            <a:miter lim="800000"/>
            <a:headEnd/>
            <a:tailEnd/>
          </a:ln>
        </p:spPr>
        <p:txBody>
          <a:bodyPr>
            <a:spAutoFit/>
          </a:bodyPr>
          <a:lstStyle/>
          <a:p>
            <a:r>
              <a:rPr lang="en-GB" dirty="0">
                <a:solidFill>
                  <a:prstClr val="black"/>
                </a:solidFill>
                <a:latin typeface="Arial Black" pitchFamily="34" charset="0"/>
              </a:rPr>
              <a:t>   </a:t>
            </a:r>
            <a:r>
              <a:rPr lang="en-GB" dirty="0">
                <a:solidFill>
                  <a:srgbClr val="006600"/>
                </a:solidFill>
                <a:latin typeface="Arial Black" pitchFamily="34" charset="0"/>
              </a:rPr>
              <a:t>     </a:t>
            </a:r>
            <a:r>
              <a:rPr lang="en-GB" sz="2400" dirty="0">
                <a:solidFill>
                  <a:srgbClr val="006600"/>
                </a:solidFill>
                <a:latin typeface="Arial Black" pitchFamily="34" charset="0"/>
              </a:rPr>
              <a:t>Who am I?</a:t>
            </a:r>
          </a:p>
        </p:txBody>
      </p:sp>
      <p:sp>
        <p:nvSpPr>
          <p:cNvPr id="2777095" name="Text Box 7"/>
          <p:cNvSpPr txBox="1">
            <a:spLocks noChangeArrowheads="1"/>
          </p:cNvSpPr>
          <p:nvPr/>
        </p:nvSpPr>
        <p:spPr bwMode="auto">
          <a:xfrm>
            <a:off x="5795963" y="4292600"/>
            <a:ext cx="3140075" cy="1754326"/>
          </a:xfrm>
          <a:prstGeom prst="rect">
            <a:avLst/>
          </a:prstGeom>
          <a:noFill/>
          <a:ln w="9525">
            <a:noFill/>
            <a:miter lim="800000"/>
            <a:headEnd/>
            <a:tailEnd/>
          </a:ln>
        </p:spPr>
        <p:txBody>
          <a:bodyPr>
            <a:spAutoFit/>
          </a:bodyPr>
          <a:lstStyle/>
          <a:p>
            <a:r>
              <a:rPr lang="en-GB" dirty="0">
                <a:solidFill>
                  <a:prstClr val="black"/>
                </a:solidFill>
              </a:rPr>
              <a:t> </a:t>
            </a:r>
            <a:r>
              <a:rPr lang="en-GB" sz="2400" b="1" dirty="0">
                <a:solidFill>
                  <a:srgbClr val="002060"/>
                </a:solidFill>
                <a:latin typeface="Arial Black" pitchFamily="34" charset="0"/>
              </a:rPr>
              <a:t>What </a:t>
            </a:r>
          </a:p>
          <a:p>
            <a:r>
              <a:rPr lang="en-GB" sz="2400" b="1" dirty="0">
                <a:solidFill>
                  <a:srgbClr val="002060"/>
                </a:solidFill>
                <a:latin typeface="Arial Black" pitchFamily="34" charset="0"/>
              </a:rPr>
              <a:t>might I </a:t>
            </a:r>
          </a:p>
          <a:p>
            <a:r>
              <a:rPr lang="en-GB" sz="2400" b="1" dirty="0">
                <a:solidFill>
                  <a:srgbClr val="002060"/>
                </a:solidFill>
                <a:latin typeface="Arial Black" pitchFamily="34" charset="0"/>
              </a:rPr>
              <a:t>become?</a:t>
            </a:r>
            <a:endParaRPr lang="en-GB" sz="3600" b="1" dirty="0">
              <a:solidFill>
                <a:srgbClr val="002060"/>
              </a:solidFill>
            </a:endParaRPr>
          </a:p>
          <a:p>
            <a:r>
              <a:rPr lang="en-GB" sz="3600" b="1" dirty="0">
                <a:solidFill>
                  <a:prstClr val="black"/>
                </a:solidFill>
              </a:rPr>
              <a:t>         </a:t>
            </a:r>
            <a:endParaRPr lang="en-GB" sz="3600" b="1" dirty="0">
              <a:solidFill>
                <a:prstClr val="black"/>
              </a:solidFill>
              <a:latin typeface="Arial Black" pitchFamily="34" charset="0"/>
            </a:endParaRPr>
          </a:p>
        </p:txBody>
      </p:sp>
      <p:sp>
        <p:nvSpPr>
          <p:cNvPr id="2777096" name="Text Box 8"/>
          <p:cNvSpPr txBox="1">
            <a:spLocks noChangeArrowheads="1"/>
          </p:cNvSpPr>
          <p:nvPr/>
        </p:nvSpPr>
        <p:spPr bwMode="auto">
          <a:xfrm>
            <a:off x="971550" y="333375"/>
            <a:ext cx="6913563" cy="701675"/>
          </a:xfrm>
          <a:prstGeom prst="rect">
            <a:avLst/>
          </a:prstGeom>
          <a:noFill/>
          <a:ln w="9525">
            <a:noFill/>
            <a:miter lim="800000"/>
            <a:headEnd/>
            <a:tailEnd/>
          </a:ln>
        </p:spPr>
        <p:txBody>
          <a:bodyPr>
            <a:spAutoFit/>
          </a:bodyPr>
          <a:lstStyle/>
          <a:p>
            <a:pPr eaLnBrk="0" hangingPunct="0"/>
            <a:r>
              <a:rPr lang="en-GB" sz="4000" b="1">
                <a:solidFill>
                  <a:prstClr val="black"/>
                </a:solidFill>
                <a:latin typeface="Times New Roman" pitchFamily="18" charset="0"/>
              </a:rPr>
              <a:t>         Circles of Reflection</a:t>
            </a:r>
          </a:p>
        </p:txBody>
      </p:sp>
      <p:sp>
        <p:nvSpPr>
          <p:cNvPr id="80905" name="Text Box 9"/>
          <p:cNvSpPr txBox="1">
            <a:spLocks noChangeArrowheads="1"/>
          </p:cNvSpPr>
          <p:nvPr/>
        </p:nvSpPr>
        <p:spPr bwMode="auto">
          <a:xfrm>
            <a:off x="1908175" y="4759325"/>
            <a:ext cx="184150" cy="457200"/>
          </a:xfrm>
          <a:prstGeom prst="rect">
            <a:avLst/>
          </a:prstGeom>
          <a:noFill/>
          <a:ln w="9525">
            <a:noFill/>
            <a:miter lim="800000"/>
            <a:headEnd/>
            <a:tailEnd/>
          </a:ln>
        </p:spPr>
        <p:txBody>
          <a:bodyPr wrap="none">
            <a:spAutoFit/>
          </a:bodyPr>
          <a:lstStyle/>
          <a:p>
            <a:pPr eaLnBrk="0" hangingPunct="0"/>
            <a:endParaRPr lang="en-US" sz="2400" b="1">
              <a:solidFill>
                <a:prstClr val="black"/>
              </a:solidFill>
              <a:latin typeface="Arial Black" pitchFamily="34" charset="0"/>
            </a:endParaRPr>
          </a:p>
        </p:txBody>
      </p:sp>
      <p:sp>
        <p:nvSpPr>
          <p:cNvPr id="2777098" name="Text Box 10"/>
          <p:cNvSpPr txBox="1">
            <a:spLocks noChangeArrowheads="1"/>
          </p:cNvSpPr>
          <p:nvPr/>
        </p:nvSpPr>
        <p:spPr bwMode="auto">
          <a:xfrm>
            <a:off x="1763713" y="4292600"/>
            <a:ext cx="4702175" cy="1569660"/>
          </a:xfrm>
          <a:prstGeom prst="rect">
            <a:avLst/>
          </a:prstGeom>
          <a:noFill/>
          <a:ln w="9525">
            <a:noFill/>
            <a:miter lim="800000"/>
            <a:headEnd/>
            <a:tailEnd/>
          </a:ln>
        </p:spPr>
        <p:txBody>
          <a:bodyPr>
            <a:spAutoFit/>
          </a:bodyPr>
          <a:lstStyle/>
          <a:p>
            <a:r>
              <a:rPr lang="en-GB" sz="2400" dirty="0">
                <a:solidFill>
                  <a:srgbClr val="CC0099"/>
                </a:solidFill>
                <a:latin typeface="Arial Black" pitchFamily="34" charset="0"/>
              </a:rPr>
              <a:t>Why do I </a:t>
            </a:r>
          </a:p>
          <a:p>
            <a:r>
              <a:rPr lang="en-GB" sz="2400" dirty="0">
                <a:solidFill>
                  <a:srgbClr val="CC0099"/>
                </a:solidFill>
                <a:latin typeface="Arial Black" pitchFamily="34" charset="0"/>
              </a:rPr>
              <a:t> live and </a:t>
            </a:r>
          </a:p>
          <a:p>
            <a:r>
              <a:rPr lang="en-GB" sz="2400" dirty="0">
                <a:solidFill>
                  <a:srgbClr val="CC0099"/>
                </a:solidFill>
                <a:latin typeface="Arial Black" pitchFamily="34" charset="0"/>
              </a:rPr>
              <a:t>  work in the </a:t>
            </a:r>
          </a:p>
          <a:p>
            <a:r>
              <a:rPr lang="en-GB" sz="2400" dirty="0">
                <a:solidFill>
                  <a:srgbClr val="CC0099"/>
                </a:solidFill>
                <a:latin typeface="Arial Black" pitchFamily="34" charset="0"/>
              </a:rPr>
              <a:t>     way I do?</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77096"/>
                                        </p:tgtEl>
                                        <p:attrNameLst>
                                          <p:attrName>style.visibility</p:attrName>
                                        </p:attrNameLst>
                                      </p:cBhvr>
                                      <p:to>
                                        <p:strVal val="visible"/>
                                      </p:to>
                                    </p:set>
                                    <p:animEffect transition="in" filter="blinds(horizontal)">
                                      <p:cBhvr>
                                        <p:cTn id="7" dur="500"/>
                                        <p:tgtEl>
                                          <p:spTgt spid="277709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77094"/>
                                        </p:tgtEl>
                                        <p:attrNameLst>
                                          <p:attrName>style.visibility</p:attrName>
                                        </p:attrNameLst>
                                      </p:cBhvr>
                                      <p:to>
                                        <p:strVal val="visible"/>
                                      </p:to>
                                    </p:set>
                                    <p:animEffect transition="in" filter="blinds(horizontal)">
                                      <p:cBhvr>
                                        <p:cTn id="12" dur="500"/>
                                        <p:tgtEl>
                                          <p:spTgt spid="277709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777098"/>
                                        </p:tgtEl>
                                        <p:attrNameLst>
                                          <p:attrName>style.visibility</p:attrName>
                                        </p:attrNameLst>
                                      </p:cBhvr>
                                      <p:to>
                                        <p:strVal val="visible"/>
                                      </p:to>
                                    </p:set>
                                    <p:animEffect transition="in" filter="blinds(horizontal)">
                                      <p:cBhvr>
                                        <p:cTn id="17" dur="500"/>
                                        <p:tgtEl>
                                          <p:spTgt spid="277709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777095"/>
                                        </p:tgtEl>
                                        <p:attrNameLst>
                                          <p:attrName>style.visibility</p:attrName>
                                        </p:attrNameLst>
                                      </p:cBhvr>
                                      <p:to>
                                        <p:strVal val="visible"/>
                                      </p:to>
                                    </p:set>
                                    <p:animEffect transition="in" filter="blinds(horizontal)">
                                      <p:cBhvr>
                                        <p:cTn id="22" dur="500"/>
                                        <p:tgtEl>
                                          <p:spTgt spid="277709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777093"/>
                                        </p:tgtEl>
                                        <p:attrNameLst>
                                          <p:attrName>style.visibility</p:attrName>
                                        </p:attrNameLst>
                                      </p:cBhvr>
                                      <p:to>
                                        <p:strVal val="visible"/>
                                      </p:to>
                                    </p:set>
                                    <p:animEffect transition="in" filter="blinds(horizontal)">
                                      <p:cBhvr>
                                        <p:cTn id="27" dur="500"/>
                                        <p:tgtEl>
                                          <p:spTgt spid="27770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7093" grpId="0"/>
      <p:bldP spid="2777094" grpId="0"/>
      <p:bldP spid="2777095" grpId="0"/>
      <p:bldP spid="2777096" grpId="0"/>
      <p:bldP spid="277709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9666" name="Rectangle 2"/>
          <p:cNvSpPr>
            <a:spLocks noGrp="1" noChangeArrowheads="1"/>
          </p:cNvSpPr>
          <p:nvPr>
            <p:ph type="title"/>
          </p:nvPr>
        </p:nvSpPr>
        <p:spPr>
          <a:xfrm>
            <a:off x="467544" y="836712"/>
            <a:ext cx="8229600" cy="1143000"/>
          </a:xfrm>
        </p:spPr>
        <p:txBody>
          <a:bodyPr>
            <a:normAutofit fontScale="90000"/>
          </a:bodyPr>
          <a:lstStyle/>
          <a:p>
            <a:pPr algn="ctr"/>
            <a:r>
              <a:rPr lang="en-GB" dirty="0" smtClean="0">
                <a:latin typeface="Aharoni" pitchFamily="2" charset="-79"/>
                <a:cs typeface="Aharoni" pitchFamily="2" charset="-79"/>
              </a:rPr>
              <a:t>The </a:t>
            </a:r>
            <a:r>
              <a:rPr lang="en-GB" dirty="0">
                <a:latin typeface="Aharoni" pitchFamily="2" charset="-79"/>
                <a:cs typeface="Aharoni" pitchFamily="2" charset="-79"/>
              </a:rPr>
              <a:t>Main Challenges of 21</a:t>
            </a:r>
            <a:r>
              <a:rPr lang="en-GB" baseline="30000" dirty="0">
                <a:latin typeface="Aharoni" pitchFamily="2" charset="-79"/>
                <a:cs typeface="Aharoni" pitchFamily="2" charset="-79"/>
              </a:rPr>
              <a:t>st</a:t>
            </a:r>
            <a:r>
              <a:rPr lang="en-GB" dirty="0">
                <a:latin typeface="Aharoni" pitchFamily="2" charset="-79"/>
                <a:cs typeface="Aharoni" pitchFamily="2" charset="-79"/>
              </a:rPr>
              <a:t> </a:t>
            </a:r>
            <a:r>
              <a:rPr lang="en-GB" dirty="0" smtClean="0">
                <a:latin typeface="Aharoni" pitchFamily="2" charset="-79"/>
                <a:cs typeface="Aharoni" pitchFamily="2" charset="-79"/>
              </a:rPr>
              <a:t>Century</a:t>
            </a:r>
            <a:br>
              <a:rPr lang="en-GB" dirty="0" smtClean="0">
                <a:latin typeface="Aharoni" pitchFamily="2" charset="-79"/>
                <a:cs typeface="Aharoni" pitchFamily="2" charset="-79"/>
              </a:rPr>
            </a:br>
            <a:r>
              <a:rPr lang="en-GB" dirty="0" smtClean="0">
                <a:latin typeface="Aharoni" pitchFamily="2" charset="-79"/>
                <a:cs typeface="Aharoni" pitchFamily="2" charset="-79"/>
              </a:rPr>
              <a:t> </a:t>
            </a:r>
            <a:r>
              <a:rPr lang="en-GB" sz="2000" dirty="0">
                <a:latin typeface="Aharoni" pitchFamily="2" charset="-79"/>
                <a:cs typeface="Aharoni" pitchFamily="2" charset="-79"/>
              </a:rPr>
              <a:t>David Hargreaves</a:t>
            </a:r>
          </a:p>
        </p:txBody>
      </p:sp>
      <p:sp>
        <p:nvSpPr>
          <p:cNvPr id="2289667" name="Rectangle 3"/>
          <p:cNvSpPr>
            <a:spLocks noGrp="1" noChangeArrowheads="1"/>
          </p:cNvSpPr>
          <p:nvPr>
            <p:ph type="body" idx="1"/>
          </p:nvPr>
        </p:nvSpPr>
        <p:spPr>
          <a:xfrm>
            <a:off x="500034" y="1785926"/>
            <a:ext cx="8229600" cy="4525963"/>
          </a:xfrm>
        </p:spPr>
        <p:txBody>
          <a:bodyPr>
            <a:normAutofit/>
          </a:bodyPr>
          <a:lstStyle/>
          <a:p>
            <a:pPr algn="ctr">
              <a:lnSpc>
                <a:spcPct val="90000"/>
              </a:lnSpc>
              <a:buFontTx/>
              <a:buNone/>
            </a:pPr>
            <a:endParaRPr lang="en-GB" sz="4000" i="1" dirty="0">
              <a:latin typeface="Aharoni" pitchFamily="2" charset="-79"/>
              <a:cs typeface="Aharoni" pitchFamily="2" charset="-79"/>
            </a:endParaRPr>
          </a:p>
          <a:p>
            <a:pPr algn="ctr">
              <a:lnSpc>
                <a:spcPct val="90000"/>
              </a:lnSpc>
              <a:buFontTx/>
              <a:buNone/>
            </a:pPr>
            <a:r>
              <a:rPr lang="en-GB" sz="4000" i="1" dirty="0">
                <a:latin typeface="Aharoni" pitchFamily="2" charset="-79"/>
                <a:cs typeface="Aharoni" pitchFamily="2" charset="-79"/>
              </a:rPr>
              <a:t>How to get young people engaged?</a:t>
            </a:r>
          </a:p>
          <a:p>
            <a:pPr algn="ctr">
              <a:lnSpc>
                <a:spcPct val="90000"/>
              </a:lnSpc>
              <a:buFontTx/>
              <a:buNone/>
            </a:pPr>
            <a:endParaRPr lang="en-GB" sz="4000" i="1" dirty="0">
              <a:latin typeface="Aharoni" pitchFamily="2" charset="-79"/>
              <a:cs typeface="Aharoni" pitchFamily="2" charset="-79"/>
            </a:endParaRPr>
          </a:p>
          <a:p>
            <a:pPr algn="ctr">
              <a:lnSpc>
                <a:spcPct val="90000"/>
              </a:lnSpc>
              <a:buFontTx/>
              <a:buNone/>
            </a:pPr>
            <a:r>
              <a:rPr lang="en-GB" sz="4000" i="1" dirty="0">
                <a:latin typeface="Aharoni" pitchFamily="2" charset="-79"/>
                <a:cs typeface="Aharoni" pitchFamily="2" charset="-79"/>
              </a:rPr>
              <a:t>How to unleash the creativity of Generation Y?</a:t>
            </a:r>
          </a:p>
          <a:p>
            <a:pPr algn="ctr">
              <a:lnSpc>
                <a:spcPct val="90000"/>
              </a:lnSpc>
              <a:buFontTx/>
              <a:buNone/>
            </a:pPr>
            <a:endParaRPr lang="en-GB"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58019" name="Rectangle 3"/>
          <p:cNvSpPr>
            <a:spLocks noGrp="1" noChangeArrowheads="1"/>
          </p:cNvSpPr>
          <p:nvPr>
            <p:ph idx="1"/>
          </p:nvPr>
        </p:nvSpPr>
        <p:spPr>
          <a:xfrm>
            <a:off x="611188" y="1484313"/>
            <a:ext cx="7772400" cy="4114800"/>
          </a:xfrm>
        </p:spPr>
        <p:txBody>
          <a:bodyPr/>
          <a:lstStyle/>
          <a:p>
            <a:pPr algn="ctr" eaLnBrk="1" hangingPunct="1">
              <a:buFontTx/>
              <a:buNone/>
            </a:pPr>
            <a:r>
              <a:rPr lang="en-GB" sz="8000" dirty="0" smtClean="0"/>
              <a:t>OPPORTUNITY </a:t>
            </a:r>
            <a:r>
              <a:rPr lang="en-GB" sz="8000" dirty="0" smtClean="0"/>
              <a:t>SIX</a:t>
            </a:r>
            <a:endParaRPr lang="en-GB" sz="8000" dirty="0" smtClean="0"/>
          </a:p>
          <a:p>
            <a:pPr algn="ctr" eaLnBrk="1" hangingPunct="1">
              <a:buFontTx/>
              <a:buNone/>
            </a:pPr>
            <a:r>
              <a:rPr lang="en-GB" sz="3600" dirty="0" smtClean="0">
                <a:solidFill>
                  <a:srgbClr val="FF0000"/>
                </a:solidFill>
              </a:rPr>
              <a:t>‘I love mankind it’s just people I can’t stand!’</a:t>
            </a:r>
          </a:p>
        </p:txBody>
      </p:sp>
      <p:sp>
        <p:nvSpPr>
          <p:cNvPr id="3158018" name="Rectangle 2"/>
          <p:cNvSpPr>
            <a:spLocks noGrp="1" noChangeArrowheads="1"/>
          </p:cNvSpPr>
          <p:nvPr>
            <p:ph type="title"/>
          </p:nvPr>
        </p:nvSpPr>
        <p:spPr/>
        <p:txBody>
          <a:bodyPr/>
          <a:lstStyle/>
          <a:p>
            <a:pPr eaLnBrk="1" hangingPunct="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3158018"/>
                                        </p:tgtEl>
                                        <p:attrNameLst>
                                          <p:attrName>style.visibility</p:attrName>
                                        </p:attrNameLst>
                                      </p:cBhvr>
                                      <p:to>
                                        <p:strVal val="visible"/>
                                      </p:to>
                                    </p:set>
                                    <p:animEffect transition="in" filter="fade">
                                      <p:cBhvr>
                                        <p:cTn id="7" dur="2000"/>
                                        <p:tgtEl>
                                          <p:spTgt spid="31580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58019">
                                            <p:txEl>
                                              <p:pRg st="0" end="0"/>
                                            </p:txEl>
                                          </p:spTgt>
                                        </p:tgtEl>
                                        <p:attrNameLst>
                                          <p:attrName>style.visibility</p:attrName>
                                        </p:attrNameLst>
                                      </p:cBhvr>
                                      <p:to>
                                        <p:strVal val="visible"/>
                                      </p:to>
                                    </p:set>
                                    <p:animEffect transition="in" filter="fade">
                                      <p:cBhvr>
                                        <p:cTn id="12" dur="2000"/>
                                        <p:tgtEl>
                                          <p:spTgt spid="31580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58019">
                                            <p:txEl>
                                              <p:pRg st="1" end="1"/>
                                            </p:txEl>
                                          </p:spTgt>
                                        </p:tgtEl>
                                        <p:attrNameLst>
                                          <p:attrName>style.visibility</p:attrName>
                                        </p:attrNameLst>
                                      </p:cBhvr>
                                      <p:to>
                                        <p:strVal val="visible"/>
                                      </p:to>
                                    </p:set>
                                    <p:animEffect transition="in" filter="fade">
                                      <p:cBhvr>
                                        <p:cTn id="17" dur="2000"/>
                                        <p:tgtEl>
                                          <p:spTgt spid="31580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8019" grpId="0" build="p"/>
      <p:bldP spid="315801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9618" name="Text Box 2"/>
          <p:cNvSpPr txBox="1">
            <a:spLocks noChangeArrowheads="1"/>
          </p:cNvSpPr>
          <p:nvPr/>
        </p:nvSpPr>
        <p:spPr bwMode="auto">
          <a:xfrm>
            <a:off x="508000" y="342900"/>
            <a:ext cx="8636000" cy="342900"/>
          </a:xfrm>
          <a:prstGeom prst="rect">
            <a:avLst/>
          </a:prstGeom>
          <a:noFill/>
          <a:ln w="9525">
            <a:noFill/>
            <a:miter lim="800000"/>
            <a:headEnd/>
            <a:tailEnd/>
          </a:ln>
        </p:spPr>
        <p:txBody>
          <a:bodyPr>
            <a:spAutoFit/>
          </a:bodyPr>
          <a:lstStyle/>
          <a:p>
            <a:pPr eaLnBrk="0" hangingPunct="0">
              <a:spcBef>
                <a:spcPct val="50000"/>
              </a:spcBef>
            </a:pPr>
            <a:endParaRPr lang="en-US" sz="2400">
              <a:solidFill>
                <a:prstClr val="black"/>
              </a:solidFill>
              <a:latin typeface="Times New Roman" pitchFamily="18" charset="0"/>
            </a:endParaRPr>
          </a:p>
        </p:txBody>
      </p:sp>
      <p:sp>
        <p:nvSpPr>
          <p:cNvPr id="1519619" name="Text Box 3"/>
          <p:cNvSpPr txBox="1">
            <a:spLocks noChangeArrowheads="1"/>
          </p:cNvSpPr>
          <p:nvPr/>
        </p:nvSpPr>
        <p:spPr bwMode="auto">
          <a:xfrm>
            <a:off x="0" y="285750"/>
            <a:ext cx="9144000" cy="342900"/>
          </a:xfrm>
          <a:prstGeom prst="rect">
            <a:avLst/>
          </a:prstGeom>
          <a:noFill/>
          <a:ln w="9525">
            <a:noFill/>
            <a:miter lim="800000"/>
            <a:headEnd/>
            <a:tailEnd/>
          </a:ln>
        </p:spPr>
        <p:txBody>
          <a:bodyPr>
            <a:spAutoFit/>
          </a:bodyPr>
          <a:lstStyle/>
          <a:p>
            <a:pPr eaLnBrk="0" hangingPunct="0">
              <a:spcBef>
                <a:spcPct val="50000"/>
              </a:spcBef>
            </a:pPr>
            <a:endParaRPr lang="en-US" sz="2400">
              <a:solidFill>
                <a:prstClr val="black"/>
              </a:solidFill>
              <a:latin typeface="Times New Roman" pitchFamily="18" charset="0"/>
            </a:endParaRPr>
          </a:p>
        </p:txBody>
      </p:sp>
      <p:sp>
        <p:nvSpPr>
          <p:cNvPr id="1519620" name="Text Box 4"/>
          <p:cNvSpPr txBox="1">
            <a:spLocks noChangeArrowheads="1"/>
          </p:cNvSpPr>
          <p:nvPr/>
        </p:nvSpPr>
        <p:spPr bwMode="auto">
          <a:xfrm>
            <a:off x="508000" y="0"/>
            <a:ext cx="8229600" cy="342900"/>
          </a:xfrm>
          <a:prstGeom prst="rect">
            <a:avLst/>
          </a:prstGeom>
          <a:noFill/>
          <a:ln w="9525">
            <a:noFill/>
            <a:miter lim="800000"/>
            <a:headEnd/>
            <a:tailEnd/>
          </a:ln>
        </p:spPr>
        <p:txBody>
          <a:bodyPr>
            <a:spAutoFit/>
          </a:bodyPr>
          <a:lstStyle/>
          <a:p>
            <a:pPr eaLnBrk="0" hangingPunct="0">
              <a:spcBef>
                <a:spcPct val="50000"/>
              </a:spcBef>
            </a:pPr>
            <a:endParaRPr lang="en-US" sz="2400">
              <a:solidFill>
                <a:prstClr val="black"/>
              </a:solidFill>
              <a:latin typeface="Times New Roman" pitchFamily="18" charset="0"/>
            </a:endParaRPr>
          </a:p>
        </p:txBody>
      </p:sp>
      <p:sp>
        <p:nvSpPr>
          <p:cNvPr id="1519621" name="Text Box 5"/>
          <p:cNvSpPr txBox="1">
            <a:spLocks noChangeArrowheads="1"/>
          </p:cNvSpPr>
          <p:nvPr/>
        </p:nvSpPr>
        <p:spPr bwMode="auto">
          <a:xfrm>
            <a:off x="508000" y="285750"/>
            <a:ext cx="8636000" cy="342900"/>
          </a:xfrm>
          <a:prstGeom prst="rect">
            <a:avLst/>
          </a:prstGeom>
          <a:noFill/>
          <a:ln w="9525">
            <a:noFill/>
            <a:miter lim="800000"/>
            <a:headEnd/>
            <a:tailEnd/>
          </a:ln>
        </p:spPr>
        <p:txBody>
          <a:bodyPr>
            <a:spAutoFit/>
          </a:bodyPr>
          <a:lstStyle/>
          <a:p>
            <a:pPr eaLnBrk="0" hangingPunct="0">
              <a:spcBef>
                <a:spcPct val="50000"/>
              </a:spcBef>
            </a:pPr>
            <a:endParaRPr lang="en-US" sz="2400">
              <a:solidFill>
                <a:prstClr val="black"/>
              </a:solidFill>
              <a:latin typeface="Times New Roman" pitchFamily="18" charset="0"/>
            </a:endParaRPr>
          </a:p>
        </p:txBody>
      </p:sp>
      <p:sp>
        <p:nvSpPr>
          <p:cNvPr id="1519622" name="Rectangle 6"/>
          <p:cNvSpPr>
            <a:spLocks noChangeArrowheads="1"/>
          </p:cNvSpPr>
          <p:nvPr/>
        </p:nvSpPr>
        <p:spPr bwMode="auto">
          <a:xfrm>
            <a:off x="684213" y="549275"/>
            <a:ext cx="7920037" cy="5903913"/>
          </a:xfrm>
          <a:prstGeom prst="rect">
            <a:avLst/>
          </a:prstGeom>
          <a:solidFill>
            <a:srgbClr val="0000FF"/>
          </a:solidFill>
          <a:ln w="9525">
            <a:solidFill>
              <a:schemeClr val="tx1"/>
            </a:solidFill>
            <a:miter lim="800000"/>
            <a:headEnd/>
            <a:tailEnd/>
          </a:ln>
        </p:spPr>
        <p:txBody>
          <a:bodyPr wrap="none" anchor="ctr"/>
          <a:lstStyle/>
          <a:p>
            <a:pPr algn="ctr" eaLnBrk="0" hangingPunct="0"/>
            <a:endParaRPr lang="en-US" sz="2400">
              <a:solidFill>
                <a:srgbClr val="F8F8F8"/>
              </a:solidFill>
              <a:latin typeface="Times New Roman" pitchFamily="18" charset="0"/>
            </a:endParaRPr>
          </a:p>
        </p:txBody>
      </p:sp>
      <p:sp>
        <p:nvSpPr>
          <p:cNvPr id="1519623" name="Text Box 7"/>
          <p:cNvSpPr txBox="1">
            <a:spLocks noChangeArrowheads="1"/>
          </p:cNvSpPr>
          <p:nvPr/>
        </p:nvSpPr>
        <p:spPr bwMode="auto">
          <a:xfrm>
            <a:off x="1117600" y="742950"/>
            <a:ext cx="7416800" cy="457200"/>
          </a:xfrm>
          <a:prstGeom prst="rect">
            <a:avLst/>
          </a:prstGeom>
          <a:noFill/>
          <a:ln w="9525">
            <a:noFill/>
            <a:miter lim="800000"/>
            <a:headEnd/>
            <a:tailEnd/>
          </a:ln>
        </p:spPr>
        <p:txBody>
          <a:bodyPr>
            <a:spAutoFit/>
          </a:bodyPr>
          <a:lstStyle/>
          <a:p>
            <a:pPr algn="ctr" eaLnBrk="0" hangingPunct="0">
              <a:spcBef>
                <a:spcPct val="50000"/>
              </a:spcBef>
            </a:pPr>
            <a:r>
              <a:rPr lang="en-US" sz="2400" dirty="0">
                <a:solidFill>
                  <a:srgbClr val="F8F8F8"/>
                </a:solidFill>
                <a:latin typeface="Comic Sans MS" pitchFamily="66" charset="0"/>
              </a:rPr>
              <a:t>OUTGOING</a:t>
            </a:r>
          </a:p>
        </p:txBody>
      </p:sp>
      <p:sp>
        <p:nvSpPr>
          <p:cNvPr id="1519624" name="Line 8"/>
          <p:cNvSpPr>
            <a:spLocks noChangeShapeType="1"/>
          </p:cNvSpPr>
          <p:nvPr/>
        </p:nvSpPr>
        <p:spPr bwMode="auto">
          <a:xfrm>
            <a:off x="1117600" y="1143000"/>
            <a:ext cx="7416800" cy="0"/>
          </a:xfrm>
          <a:prstGeom prst="line">
            <a:avLst/>
          </a:prstGeom>
          <a:noFill/>
          <a:ln w="9525">
            <a:solidFill>
              <a:schemeClr val="tx1"/>
            </a:solidFill>
            <a:round/>
            <a:headEnd/>
            <a:tailEnd/>
          </a:ln>
        </p:spPr>
        <p:txBody>
          <a:bodyPr/>
          <a:lstStyle/>
          <a:p>
            <a:endParaRPr lang="en-GB">
              <a:solidFill>
                <a:prstClr val="black"/>
              </a:solidFill>
            </a:endParaRPr>
          </a:p>
        </p:txBody>
      </p:sp>
      <p:sp>
        <p:nvSpPr>
          <p:cNvPr id="1519625" name="Text Box 9"/>
          <p:cNvSpPr txBox="1">
            <a:spLocks noChangeArrowheads="1"/>
          </p:cNvSpPr>
          <p:nvPr/>
        </p:nvSpPr>
        <p:spPr bwMode="auto">
          <a:xfrm>
            <a:off x="1117600" y="5943600"/>
            <a:ext cx="7416800" cy="457200"/>
          </a:xfrm>
          <a:prstGeom prst="rect">
            <a:avLst/>
          </a:prstGeom>
          <a:noFill/>
          <a:ln w="9525">
            <a:noFill/>
            <a:miter lim="800000"/>
            <a:headEnd/>
            <a:tailEnd/>
          </a:ln>
        </p:spPr>
        <p:txBody>
          <a:bodyPr>
            <a:spAutoFit/>
          </a:bodyPr>
          <a:lstStyle/>
          <a:p>
            <a:pPr algn="ctr" eaLnBrk="0" hangingPunct="0">
              <a:spcBef>
                <a:spcPct val="50000"/>
              </a:spcBef>
            </a:pPr>
            <a:r>
              <a:rPr lang="en-US" sz="2400" dirty="0">
                <a:solidFill>
                  <a:srgbClr val="F8F8F8"/>
                </a:solidFill>
                <a:latin typeface="Comic Sans MS" pitchFamily="66" charset="0"/>
              </a:rPr>
              <a:t>RESERVED</a:t>
            </a:r>
          </a:p>
        </p:txBody>
      </p:sp>
      <p:sp>
        <p:nvSpPr>
          <p:cNvPr id="1519626" name="Line 10"/>
          <p:cNvSpPr>
            <a:spLocks noChangeShapeType="1"/>
          </p:cNvSpPr>
          <p:nvPr/>
        </p:nvSpPr>
        <p:spPr bwMode="auto">
          <a:xfrm>
            <a:off x="1016000" y="5772150"/>
            <a:ext cx="7620000" cy="0"/>
          </a:xfrm>
          <a:prstGeom prst="line">
            <a:avLst/>
          </a:prstGeom>
          <a:noFill/>
          <a:ln w="9525">
            <a:solidFill>
              <a:schemeClr val="tx1"/>
            </a:solidFill>
            <a:round/>
            <a:headEnd/>
            <a:tailEnd/>
          </a:ln>
        </p:spPr>
        <p:txBody>
          <a:bodyPr/>
          <a:lstStyle/>
          <a:p>
            <a:endParaRPr lang="en-GB">
              <a:solidFill>
                <a:prstClr val="black"/>
              </a:solidFill>
            </a:endParaRPr>
          </a:p>
        </p:txBody>
      </p:sp>
      <p:sp>
        <p:nvSpPr>
          <p:cNvPr id="1519627" name="Line 11"/>
          <p:cNvSpPr>
            <a:spLocks noChangeShapeType="1"/>
          </p:cNvSpPr>
          <p:nvPr/>
        </p:nvSpPr>
        <p:spPr bwMode="auto">
          <a:xfrm>
            <a:off x="1828800" y="1143000"/>
            <a:ext cx="0" cy="4629150"/>
          </a:xfrm>
          <a:prstGeom prst="line">
            <a:avLst/>
          </a:prstGeom>
          <a:noFill/>
          <a:ln w="9525">
            <a:solidFill>
              <a:schemeClr val="tx1"/>
            </a:solidFill>
            <a:round/>
            <a:headEnd/>
            <a:tailEnd/>
          </a:ln>
        </p:spPr>
        <p:txBody>
          <a:bodyPr/>
          <a:lstStyle/>
          <a:p>
            <a:endParaRPr lang="en-GB">
              <a:solidFill>
                <a:prstClr val="black"/>
              </a:solidFill>
            </a:endParaRPr>
          </a:p>
        </p:txBody>
      </p:sp>
      <p:sp>
        <p:nvSpPr>
          <p:cNvPr id="1519628" name="Line 12"/>
          <p:cNvSpPr>
            <a:spLocks noChangeShapeType="1"/>
          </p:cNvSpPr>
          <p:nvPr/>
        </p:nvSpPr>
        <p:spPr bwMode="auto">
          <a:xfrm>
            <a:off x="7823200" y="1143000"/>
            <a:ext cx="0" cy="4629150"/>
          </a:xfrm>
          <a:prstGeom prst="line">
            <a:avLst/>
          </a:prstGeom>
          <a:noFill/>
          <a:ln w="9525">
            <a:solidFill>
              <a:schemeClr val="tx1"/>
            </a:solidFill>
            <a:round/>
            <a:headEnd/>
            <a:tailEnd/>
          </a:ln>
        </p:spPr>
        <p:txBody>
          <a:bodyPr/>
          <a:lstStyle/>
          <a:p>
            <a:endParaRPr lang="en-GB">
              <a:solidFill>
                <a:prstClr val="black"/>
              </a:solidFill>
            </a:endParaRPr>
          </a:p>
        </p:txBody>
      </p:sp>
      <p:sp>
        <p:nvSpPr>
          <p:cNvPr id="1519629" name="Text Box 13"/>
          <p:cNvSpPr txBox="1">
            <a:spLocks noChangeArrowheads="1"/>
          </p:cNvSpPr>
          <p:nvPr/>
        </p:nvSpPr>
        <p:spPr bwMode="auto">
          <a:xfrm>
            <a:off x="1016000" y="3086100"/>
            <a:ext cx="812800" cy="342900"/>
          </a:xfrm>
          <a:prstGeom prst="rect">
            <a:avLst/>
          </a:prstGeom>
          <a:noFill/>
          <a:ln w="9525">
            <a:noFill/>
            <a:miter lim="800000"/>
            <a:headEnd/>
            <a:tailEnd/>
          </a:ln>
        </p:spPr>
        <p:txBody>
          <a:bodyPr>
            <a:spAutoFit/>
          </a:bodyPr>
          <a:lstStyle/>
          <a:p>
            <a:pPr eaLnBrk="0" hangingPunct="0">
              <a:spcBef>
                <a:spcPct val="50000"/>
              </a:spcBef>
            </a:pPr>
            <a:endParaRPr lang="en-US" sz="2400">
              <a:solidFill>
                <a:prstClr val="black"/>
              </a:solidFill>
              <a:latin typeface="Times New Roman" pitchFamily="18" charset="0"/>
            </a:endParaRPr>
          </a:p>
        </p:txBody>
      </p:sp>
      <p:sp>
        <p:nvSpPr>
          <p:cNvPr id="1519630" name="Text Box 14"/>
          <p:cNvSpPr txBox="1">
            <a:spLocks noChangeArrowheads="1"/>
          </p:cNvSpPr>
          <p:nvPr/>
        </p:nvSpPr>
        <p:spPr bwMode="auto">
          <a:xfrm>
            <a:off x="1016000" y="2686050"/>
            <a:ext cx="914400" cy="2123658"/>
          </a:xfrm>
          <a:prstGeom prst="rect">
            <a:avLst/>
          </a:prstGeom>
          <a:noFill/>
          <a:ln w="9525">
            <a:noFill/>
            <a:miter lim="800000"/>
            <a:headEnd/>
            <a:tailEnd/>
          </a:ln>
        </p:spPr>
        <p:txBody>
          <a:bodyPr>
            <a:spAutoFit/>
          </a:bodyPr>
          <a:lstStyle/>
          <a:p>
            <a:pPr eaLnBrk="0" hangingPunct="0">
              <a:spcBef>
                <a:spcPct val="50000"/>
              </a:spcBef>
            </a:pPr>
            <a:r>
              <a:rPr lang="en-US" sz="2400" dirty="0">
                <a:solidFill>
                  <a:srgbClr val="F8F8F8"/>
                </a:solidFill>
                <a:latin typeface="Comic Sans MS" pitchFamily="66" charset="0"/>
              </a:rPr>
              <a:t>  T</a:t>
            </a:r>
          </a:p>
          <a:p>
            <a:pPr eaLnBrk="0" hangingPunct="0">
              <a:spcBef>
                <a:spcPct val="50000"/>
              </a:spcBef>
            </a:pPr>
            <a:r>
              <a:rPr lang="en-US" sz="2400" dirty="0">
                <a:solidFill>
                  <a:srgbClr val="F8F8F8"/>
                </a:solidFill>
                <a:latin typeface="Comic Sans MS" pitchFamily="66" charset="0"/>
              </a:rPr>
              <a:t>  A</a:t>
            </a:r>
          </a:p>
          <a:p>
            <a:pPr eaLnBrk="0" hangingPunct="0">
              <a:spcBef>
                <a:spcPct val="50000"/>
              </a:spcBef>
            </a:pPr>
            <a:r>
              <a:rPr lang="en-US" sz="2400" dirty="0">
                <a:solidFill>
                  <a:srgbClr val="F8F8F8"/>
                </a:solidFill>
                <a:latin typeface="Comic Sans MS" pitchFamily="66" charset="0"/>
              </a:rPr>
              <a:t>  S</a:t>
            </a:r>
          </a:p>
          <a:p>
            <a:pPr eaLnBrk="0" hangingPunct="0">
              <a:spcBef>
                <a:spcPct val="50000"/>
              </a:spcBef>
            </a:pPr>
            <a:r>
              <a:rPr lang="en-US" sz="2400" dirty="0">
                <a:solidFill>
                  <a:srgbClr val="F8F8F8"/>
                </a:solidFill>
                <a:latin typeface="Comic Sans MS" pitchFamily="66" charset="0"/>
              </a:rPr>
              <a:t>  K</a:t>
            </a:r>
          </a:p>
        </p:txBody>
      </p:sp>
      <p:sp>
        <p:nvSpPr>
          <p:cNvPr id="1519631" name="Text Box 15"/>
          <p:cNvSpPr txBox="1">
            <a:spLocks noChangeArrowheads="1"/>
          </p:cNvSpPr>
          <p:nvPr/>
        </p:nvSpPr>
        <p:spPr bwMode="auto">
          <a:xfrm>
            <a:off x="8026400" y="2228850"/>
            <a:ext cx="508000" cy="3231654"/>
          </a:xfrm>
          <a:prstGeom prst="rect">
            <a:avLst/>
          </a:prstGeom>
          <a:noFill/>
          <a:ln w="9525">
            <a:noFill/>
            <a:miter lim="800000"/>
            <a:headEnd/>
            <a:tailEnd/>
          </a:ln>
        </p:spPr>
        <p:txBody>
          <a:bodyPr>
            <a:spAutoFit/>
          </a:bodyPr>
          <a:lstStyle/>
          <a:p>
            <a:pPr eaLnBrk="0" hangingPunct="0">
              <a:spcBef>
                <a:spcPct val="50000"/>
              </a:spcBef>
            </a:pPr>
            <a:r>
              <a:rPr lang="en-US" sz="2400" dirty="0">
                <a:solidFill>
                  <a:srgbClr val="F8F8F8"/>
                </a:solidFill>
                <a:latin typeface="Comic Sans MS" pitchFamily="66" charset="0"/>
              </a:rPr>
              <a:t>P</a:t>
            </a:r>
          </a:p>
          <a:p>
            <a:pPr eaLnBrk="0" hangingPunct="0">
              <a:spcBef>
                <a:spcPct val="50000"/>
              </a:spcBef>
            </a:pPr>
            <a:r>
              <a:rPr lang="en-US" sz="2400" dirty="0">
                <a:solidFill>
                  <a:srgbClr val="F8F8F8"/>
                </a:solidFill>
                <a:latin typeface="Comic Sans MS" pitchFamily="66" charset="0"/>
              </a:rPr>
              <a:t>E</a:t>
            </a:r>
          </a:p>
          <a:p>
            <a:pPr eaLnBrk="0" hangingPunct="0">
              <a:spcBef>
                <a:spcPct val="50000"/>
              </a:spcBef>
            </a:pPr>
            <a:r>
              <a:rPr lang="en-US" sz="2400" dirty="0">
                <a:solidFill>
                  <a:srgbClr val="F8F8F8"/>
                </a:solidFill>
                <a:latin typeface="Comic Sans MS" pitchFamily="66" charset="0"/>
              </a:rPr>
              <a:t>O</a:t>
            </a:r>
          </a:p>
          <a:p>
            <a:pPr eaLnBrk="0" hangingPunct="0">
              <a:spcBef>
                <a:spcPct val="50000"/>
              </a:spcBef>
            </a:pPr>
            <a:r>
              <a:rPr lang="en-US" sz="2400" dirty="0">
                <a:solidFill>
                  <a:srgbClr val="F8F8F8"/>
                </a:solidFill>
                <a:latin typeface="Comic Sans MS" pitchFamily="66" charset="0"/>
              </a:rPr>
              <a:t>P</a:t>
            </a:r>
          </a:p>
          <a:p>
            <a:pPr eaLnBrk="0" hangingPunct="0">
              <a:spcBef>
                <a:spcPct val="50000"/>
              </a:spcBef>
            </a:pPr>
            <a:r>
              <a:rPr lang="en-US" sz="2400" dirty="0">
                <a:solidFill>
                  <a:srgbClr val="F8F8F8"/>
                </a:solidFill>
                <a:latin typeface="Comic Sans MS" pitchFamily="66" charset="0"/>
              </a:rPr>
              <a:t>L</a:t>
            </a:r>
          </a:p>
          <a:p>
            <a:pPr eaLnBrk="0" hangingPunct="0">
              <a:spcBef>
                <a:spcPct val="50000"/>
              </a:spcBef>
            </a:pPr>
            <a:r>
              <a:rPr lang="en-US" sz="2400" dirty="0">
                <a:solidFill>
                  <a:srgbClr val="F8F8F8"/>
                </a:solidFill>
                <a:latin typeface="Comic Sans MS" pitchFamily="66" charset="0"/>
              </a:rPr>
              <a:t>E</a:t>
            </a:r>
          </a:p>
        </p:txBody>
      </p:sp>
      <p:sp>
        <p:nvSpPr>
          <p:cNvPr id="1519632" name="Text Box 16"/>
          <p:cNvSpPr txBox="1">
            <a:spLocks noChangeArrowheads="1"/>
          </p:cNvSpPr>
          <p:nvPr/>
        </p:nvSpPr>
        <p:spPr bwMode="auto">
          <a:xfrm>
            <a:off x="5795963" y="2060575"/>
            <a:ext cx="1800225" cy="701675"/>
          </a:xfrm>
          <a:prstGeom prst="rect">
            <a:avLst/>
          </a:prstGeom>
          <a:noFill/>
          <a:ln w="9525">
            <a:noFill/>
            <a:miter lim="800000"/>
            <a:headEnd/>
            <a:tailEnd/>
          </a:ln>
        </p:spPr>
        <p:txBody>
          <a:bodyPr>
            <a:spAutoFit/>
          </a:bodyPr>
          <a:lstStyle/>
          <a:p>
            <a:pPr eaLnBrk="0" hangingPunct="0">
              <a:spcBef>
                <a:spcPct val="50000"/>
              </a:spcBef>
            </a:pPr>
            <a:r>
              <a:rPr lang="en-US" sz="4000" dirty="0">
                <a:solidFill>
                  <a:srgbClr val="F8F8F8"/>
                </a:solidFill>
                <a:latin typeface="Comic Sans MS" pitchFamily="66" charset="0"/>
              </a:rPr>
              <a:t>   I</a:t>
            </a:r>
          </a:p>
        </p:txBody>
      </p:sp>
      <p:sp>
        <p:nvSpPr>
          <p:cNvPr id="1519633" name="Text Box 17"/>
          <p:cNvSpPr txBox="1">
            <a:spLocks noChangeArrowheads="1"/>
          </p:cNvSpPr>
          <p:nvPr/>
        </p:nvSpPr>
        <p:spPr bwMode="auto">
          <a:xfrm>
            <a:off x="6156325" y="4508500"/>
            <a:ext cx="711200" cy="701675"/>
          </a:xfrm>
          <a:prstGeom prst="rect">
            <a:avLst/>
          </a:prstGeom>
          <a:noFill/>
          <a:ln w="9525">
            <a:noFill/>
            <a:miter lim="800000"/>
            <a:headEnd/>
            <a:tailEnd/>
          </a:ln>
        </p:spPr>
        <p:txBody>
          <a:bodyPr>
            <a:spAutoFit/>
          </a:bodyPr>
          <a:lstStyle/>
          <a:p>
            <a:pPr eaLnBrk="0" hangingPunct="0">
              <a:spcBef>
                <a:spcPct val="50000"/>
              </a:spcBef>
            </a:pPr>
            <a:r>
              <a:rPr lang="en-US" sz="4000" dirty="0">
                <a:solidFill>
                  <a:srgbClr val="F8F8F8"/>
                </a:solidFill>
                <a:latin typeface="Comic Sans MS" pitchFamily="66" charset="0"/>
              </a:rPr>
              <a:t>S</a:t>
            </a:r>
          </a:p>
        </p:txBody>
      </p:sp>
      <p:sp>
        <p:nvSpPr>
          <p:cNvPr id="1519634" name="Text Box 18"/>
          <p:cNvSpPr txBox="1">
            <a:spLocks noChangeArrowheads="1"/>
          </p:cNvSpPr>
          <p:nvPr/>
        </p:nvSpPr>
        <p:spPr bwMode="auto">
          <a:xfrm>
            <a:off x="3132138" y="1989138"/>
            <a:ext cx="1573212" cy="701675"/>
          </a:xfrm>
          <a:prstGeom prst="rect">
            <a:avLst/>
          </a:prstGeom>
          <a:noFill/>
          <a:ln w="9525">
            <a:noFill/>
            <a:miter lim="800000"/>
            <a:headEnd/>
            <a:tailEnd/>
          </a:ln>
        </p:spPr>
        <p:txBody>
          <a:bodyPr>
            <a:spAutoFit/>
          </a:bodyPr>
          <a:lstStyle/>
          <a:p>
            <a:pPr eaLnBrk="0" hangingPunct="0">
              <a:spcBef>
                <a:spcPct val="50000"/>
              </a:spcBef>
            </a:pPr>
            <a:r>
              <a:rPr lang="en-GB" sz="4000" dirty="0">
                <a:solidFill>
                  <a:srgbClr val="F8F8F8"/>
                </a:solidFill>
                <a:latin typeface="Comic Sans MS" pitchFamily="66" charset="0"/>
              </a:rPr>
              <a:t>D</a:t>
            </a:r>
          </a:p>
        </p:txBody>
      </p:sp>
      <p:sp>
        <p:nvSpPr>
          <p:cNvPr id="1519635" name="Text Box 19"/>
          <p:cNvSpPr txBox="1">
            <a:spLocks noChangeArrowheads="1"/>
          </p:cNvSpPr>
          <p:nvPr/>
        </p:nvSpPr>
        <p:spPr bwMode="auto">
          <a:xfrm>
            <a:off x="2771775" y="4508500"/>
            <a:ext cx="1201738" cy="701675"/>
          </a:xfrm>
          <a:prstGeom prst="rect">
            <a:avLst/>
          </a:prstGeom>
          <a:noFill/>
          <a:ln w="9525">
            <a:noFill/>
            <a:miter lim="800000"/>
            <a:headEnd/>
            <a:tailEnd/>
          </a:ln>
        </p:spPr>
        <p:txBody>
          <a:bodyPr>
            <a:spAutoFit/>
          </a:bodyPr>
          <a:lstStyle/>
          <a:p>
            <a:pPr eaLnBrk="0" hangingPunct="0">
              <a:spcBef>
                <a:spcPct val="50000"/>
              </a:spcBef>
            </a:pPr>
            <a:r>
              <a:rPr lang="en-GB" sz="2400" dirty="0">
                <a:solidFill>
                  <a:prstClr val="black"/>
                </a:solidFill>
                <a:latin typeface="Comic Sans MS" pitchFamily="66" charset="0"/>
              </a:rPr>
              <a:t>   </a:t>
            </a:r>
            <a:r>
              <a:rPr lang="en-GB" sz="2400" dirty="0">
                <a:solidFill>
                  <a:srgbClr val="F8F8F8"/>
                </a:solidFill>
                <a:latin typeface="Comic Sans MS" pitchFamily="66" charset="0"/>
              </a:rPr>
              <a:t> </a:t>
            </a:r>
            <a:r>
              <a:rPr lang="en-GB" sz="4000" dirty="0">
                <a:solidFill>
                  <a:srgbClr val="F8F8F8"/>
                </a:solidFill>
                <a:latin typeface="Comic Sans MS" pitchFamily="66" charset="0"/>
              </a:rPr>
              <a:t>C</a:t>
            </a:r>
          </a:p>
        </p:txBody>
      </p:sp>
      <p:pic>
        <p:nvPicPr>
          <p:cNvPr id="219156" name="Picture 20" descr="JFJ4 LOGO"/>
          <p:cNvPicPr>
            <a:picLocks noChangeAspect="1" noChangeArrowheads="1"/>
          </p:cNvPicPr>
          <p:nvPr/>
        </p:nvPicPr>
        <p:blipFill>
          <a:blip r:embed="rId3" cstate="print"/>
          <a:srcRect/>
          <a:stretch>
            <a:fillRect/>
          </a:stretch>
        </p:blipFill>
        <p:spPr bwMode="auto">
          <a:xfrm>
            <a:off x="8350250" y="5992813"/>
            <a:ext cx="793750" cy="865187"/>
          </a:xfrm>
          <a:prstGeom prst="rect">
            <a:avLst/>
          </a:prstGeom>
          <a:noFill/>
          <a:ln w="9525">
            <a:noFill/>
            <a:miter lim="800000"/>
            <a:headEnd/>
            <a:tailEnd/>
          </a:ln>
        </p:spPr>
      </p:pic>
      <p:sp>
        <p:nvSpPr>
          <p:cNvPr id="219157" name="Line 21"/>
          <p:cNvSpPr>
            <a:spLocks noChangeShapeType="1"/>
          </p:cNvSpPr>
          <p:nvPr/>
        </p:nvSpPr>
        <p:spPr bwMode="auto">
          <a:xfrm>
            <a:off x="4716463" y="1700213"/>
            <a:ext cx="71437" cy="3529012"/>
          </a:xfrm>
          <a:prstGeom prst="line">
            <a:avLst/>
          </a:prstGeom>
          <a:noFill/>
          <a:ln w="76200">
            <a:solidFill>
              <a:schemeClr val="tx1"/>
            </a:solidFill>
            <a:round/>
            <a:headEnd type="triangle" w="med" len="med"/>
            <a:tailEnd type="triangle" w="med" len="med"/>
          </a:ln>
        </p:spPr>
        <p:txBody>
          <a:bodyPr/>
          <a:lstStyle/>
          <a:p>
            <a:endParaRPr lang="en-GB">
              <a:solidFill>
                <a:prstClr val="black"/>
              </a:solidFill>
            </a:endParaRPr>
          </a:p>
        </p:txBody>
      </p:sp>
      <p:sp>
        <p:nvSpPr>
          <p:cNvPr id="219158" name="Line 22"/>
          <p:cNvSpPr>
            <a:spLocks noChangeShapeType="1"/>
          </p:cNvSpPr>
          <p:nvPr/>
        </p:nvSpPr>
        <p:spPr bwMode="auto">
          <a:xfrm>
            <a:off x="2484438" y="3500438"/>
            <a:ext cx="4248150" cy="0"/>
          </a:xfrm>
          <a:prstGeom prst="line">
            <a:avLst/>
          </a:prstGeom>
          <a:noFill/>
          <a:ln w="76200">
            <a:solidFill>
              <a:schemeClr val="tx1"/>
            </a:solidFill>
            <a:round/>
            <a:headEnd type="triangle" w="med" len="med"/>
            <a:tailEnd type="triangle" w="med" len="med"/>
          </a:ln>
        </p:spPr>
        <p:txBody>
          <a:bodyPr/>
          <a:lstStyle/>
          <a:p>
            <a:endParaRPr lang="en-GB">
              <a:solidFill>
                <a:prstClr val="black"/>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196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1519623"/>
                                        </p:tgtEl>
                                        <p:attrNameLst>
                                          <p:attrName>style.visibility</p:attrName>
                                        </p:attrNameLst>
                                      </p:cBhvr>
                                      <p:to>
                                        <p:strVal val="visible"/>
                                      </p:to>
                                    </p:set>
                                    <p:anim calcmode="lin" valueType="num">
                                      <p:cBhvr additive="base">
                                        <p:cTn id="11" dur="500" fill="hold"/>
                                        <p:tgtEl>
                                          <p:spTgt spid="1519623"/>
                                        </p:tgtEl>
                                        <p:attrNameLst>
                                          <p:attrName>ppt_x</p:attrName>
                                        </p:attrNameLst>
                                      </p:cBhvr>
                                      <p:tavLst>
                                        <p:tav tm="0">
                                          <p:val>
                                            <p:strVal val="0-#ppt_w/2"/>
                                          </p:val>
                                        </p:tav>
                                        <p:tav tm="100000">
                                          <p:val>
                                            <p:strVal val="#ppt_x"/>
                                          </p:val>
                                        </p:tav>
                                      </p:tavLst>
                                    </p:anim>
                                    <p:anim calcmode="lin" valueType="num">
                                      <p:cBhvr additive="base">
                                        <p:cTn id="12" dur="500" fill="hold"/>
                                        <p:tgtEl>
                                          <p:spTgt spid="151962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519624"/>
                                        </p:tgtEl>
                                        <p:attrNameLst>
                                          <p:attrName>style.visibility</p:attrName>
                                        </p:attrNameLst>
                                      </p:cBhvr>
                                      <p:to>
                                        <p:strVal val="visible"/>
                                      </p:to>
                                    </p:set>
                                    <p:anim calcmode="lin" valueType="num">
                                      <p:cBhvr additive="base">
                                        <p:cTn id="17" dur="500" fill="hold"/>
                                        <p:tgtEl>
                                          <p:spTgt spid="1519624"/>
                                        </p:tgtEl>
                                        <p:attrNameLst>
                                          <p:attrName>ppt_x</p:attrName>
                                        </p:attrNameLst>
                                      </p:cBhvr>
                                      <p:tavLst>
                                        <p:tav tm="0">
                                          <p:val>
                                            <p:strVal val="0-#ppt_w/2"/>
                                          </p:val>
                                        </p:tav>
                                        <p:tav tm="100000">
                                          <p:val>
                                            <p:strVal val="#ppt_x"/>
                                          </p:val>
                                        </p:tav>
                                      </p:tavLst>
                                    </p:anim>
                                    <p:anim calcmode="lin" valueType="num">
                                      <p:cBhvr additive="base">
                                        <p:cTn id="18" dur="500" fill="hold"/>
                                        <p:tgtEl>
                                          <p:spTgt spid="151962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519625"/>
                                        </p:tgtEl>
                                        <p:attrNameLst>
                                          <p:attrName>style.visibility</p:attrName>
                                        </p:attrNameLst>
                                      </p:cBhvr>
                                      <p:to>
                                        <p:strVal val="visible"/>
                                      </p:to>
                                    </p:set>
                                    <p:anim calcmode="lin" valueType="num">
                                      <p:cBhvr additive="base">
                                        <p:cTn id="23" dur="500" fill="hold"/>
                                        <p:tgtEl>
                                          <p:spTgt spid="1519625"/>
                                        </p:tgtEl>
                                        <p:attrNameLst>
                                          <p:attrName>ppt_x</p:attrName>
                                        </p:attrNameLst>
                                      </p:cBhvr>
                                      <p:tavLst>
                                        <p:tav tm="0">
                                          <p:val>
                                            <p:strVal val="0-#ppt_w/2"/>
                                          </p:val>
                                        </p:tav>
                                        <p:tav tm="100000">
                                          <p:val>
                                            <p:strVal val="#ppt_x"/>
                                          </p:val>
                                        </p:tav>
                                      </p:tavLst>
                                    </p:anim>
                                    <p:anim calcmode="lin" valueType="num">
                                      <p:cBhvr additive="base">
                                        <p:cTn id="24" dur="500" fill="hold"/>
                                        <p:tgtEl>
                                          <p:spTgt spid="151962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519626"/>
                                        </p:tgtEl>
                                        <p:attrNameLst>
                                          <p:attrName>style.visibility</p:attrName>
                                        </p:attrNameLst>
                                      </p:cBhvr>
                                      <p:to>
                                        <p:strVal val="visible"/>
                                      </p:to>
                                    </p:set>
                                    <p:anim calcmode="lin" valueType="num">
                                      <p:cBhvr additive="base">
                                        <p:cTn id="29" dur="500" fill="hold"/>
                                        <p:tgtEl>
                                          <p:spTgt spid="1519626"/>
                                        </p:tgtEl>
                                        <p:attrNameLst>
                                          <p:attrName>ppt_x</p:attrName>
                                        </p:attrNameLst>
                                      </p:cBhvr>
                                      <p:tavLst>
                                        <p:tav tm="0">
                                          <p:val>
                                            <p:strVal val="0-#ppt_w/2"/>
                                          </p:val>
                                        </p:tav>
                                        <p:tav tm="100000">
                                          <p:val>
                                            <p:strVal val="#ppt_x"/>
                                          </p:val>
                                        </p:tav>
                                      </p:tavLst>
                                    </p:anim>
                                    <p:anim calcmode="lin" valueType="num">
                                      <p:cBhvr additive="base">
                                        <p:cTn id="30" dur="500" fill="hold"/>
                                        <p:tgtEl>
                                          <p:spTgt spid="151962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 fill="hold" grpId="0" nodeType="clickEffect">
                                  <p:stCondLst>
                                    <p:cond delay="0"/>
                                  </p:stCondLst>
                                  <p:childTnLst>
                                    <p:set>
                                      <p:cBhvr>
                                        <p:cTn id="34" dur="1" fill="hold">
                                          <p:stCondLst>
                                            <p:cond delay="0"/>
                                          </p:stCondLst>
                                        </p:cTn>
                                        <p:tgtEl>
                                          <p:spTgt spid="1519627"/>
                                        </p:tgtEl>
                                        <p:attrNameLst>
                                          <p:attrName>style.visibility</p:attrName>
                                        </p:attrNameLst>
                                      </p:cBhvr>
                                      <p:to>
                                        <p:strVal val="visible"/>
                                      </p:to>
                                    </p:set>
                                    <p:anim calcmode="lin" valueType="num">
                                      <p:cBhvr additive="base">
                                        <p:cTn id="35" dur="500" fill="hold"/>
                                        <p:tgtEl>
                                          <p:spTgt spid="1519627"/>
                                        </p:tgtEl>
                                        <p:attrNameLst>
                                          <p:attrName>ppt_x</p:attrName>
                                        </p:attrNameLst>
                                      </p:cBhvr>
                                      <p:tavLst>
                                        <p:tav tm="0">
                                          <p:val>
                                            <p:strVal val="#ppt_x"/>
                                          </p:val>
                                        </p:tav>
                                        <p:tav tm="100000">
                                          <p:val>
                                            <p:strVal val="#ppt_x"/>
                                          </p:val>
                                        </p:tav>
                                      </p:tavLst>
                                    </p:anim>
                                    <p:anim calcmode="lin" valueType="num">
                                      <p:cBhvr additive="base">
                                        <p:cTn id="36" dur="500" fill="hold"/>
                                        <p:tgtEl>
                                          <p:spTgt spid="1519627"/>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1" fill="hold" grpId="0" nodeType="clickEffect">
                                  <p:stCondLst>
                                    <p:cond delay="0"/>
                                  </p:stCondLst>
                                  <p:childTnLst>
                                    <p:set>
                                      <p:cBhvr>
                                        <p:cTn id="40" dur="1" fill="hold">
                                          <p:stCondLst>
                                            <p:cond delay="0"/>
                                          </p:stCondLst>
                                        </p:cTn>
                                        <p:tgtEl>
                                          <p:spTgt spid="1519628"/>
                                        </p:tgtEl>
                                        <p:attrNameLst>
                                          <p:attrName>style.visibility</p:attrName>
                                        </p:attrNameLst>
                                      </p:cBhvr>
                                      <p:to>
                                        <p:strVal val="visible"/>
                                      </p:to>
                                    </p:set>
                                    <p:anim calcmode="lin" valueType="num">
                                      <p:cBhvr additive="base">
                                        <p:cTn id="41" dur="500" fill="hold"/>
                                        <p:tgtEl>
                                          <p:spTgt spid="1519628"/>
                                        </p:tgtEl>
                                        <p:attrNameLst>
                                          <p:attrName>ppt_x</p:attrName>
                                        </p:attrNameLst>
                                      </p:cBhvr>
                                      <p:tavLst>
                                        <p:tav tm="0">
                                          <p:val>
                                            <p:strVal val="#ppt_x"/>
                                          </p:val>
                                        </p:tav>
                                        <p:tav tm="100000">
                                          <p:val>
                                            <p:strVal val="#ppt_x"/>
                                          </p:val>
                                        </p:tav>
                                      </p:tavLst>
                                    </p:anim>
                                    <p:anim calcmode="lin" valueType="num">
                                      <p:cBhvr additive="base">
                                        <p:cTn id="42" dur="500" fill="hold"/>
                                        <p:tgtEl>
                                          <p:spTgt spid="1519628"/>
                                        </p:tgtEl>
                                        <p:attrNameLst>
                                          <p:attrName>ppt_y</p:attrName>
                                        </p:attrNameLst>
                                      </p:cBhvr>
                                      <p:tavLst>
                                        <p:tav tm="0">
                                          <p:val>
                                            <p:strVal val="0-#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1" fill="hold" grpId="0" nodeType="clickEffect" nodePh="1">
                                  <p:stCondLst>
                                    <p:cond delay="0"/>
                                  </p:stCondLst>
                                  <p:endCondLst>
                                    <p:cond evt="begin" delay="0">
                                      <p:tn val="45"/>
                                    </p:cond>
                                  </p:endCondLst>
                                  <p:childTnLst>
                                    <p:set>
                                      <p:cBhvr>
                                        <p:cTn id="46" dur="1" fill="hold">
                                          <p:stCondLst>
                                            <p:cond delay="0"/>
                                          </p:stCondLst>
                                        </p:cTn>
                                        <p:tgtEl>
                                          <p:spTgt spid="1519629"/>
                                        </p:tgtEl>
                                        <p:attrNameLst>
                                          <p:attrName>style.visibility</p:attrName>
                                        </p:attrNameLst>
                                      </p:cBhvr>
                                      <p:to>
                                        <p:strVal val="visible"/>
                                      </p:to>
                                    </p:set>
                                    <p:anim calcmode="lin" valueType="num">
                                      <p:cBhvr additive="base">
                                        <p:cTn id="47" dur="500" fill="hold"/>
                                        <p:tgtEl>
                                          <p:spTgt spid="1519629"/>
                                        </p:tgtEl>
                                        <p:attrNameLst>
                                          <p:attrName>ppt_x</p:attrName>
                                        </p:attrNameLst>
                                      </p:cBhvr>
                                      <p:tavLst>
                                        <p:tav tm="0">
                                          <p:val>
                                            <p:strVal val="#ppt_x"/>
                                          </p:val>
                                        </p:tav>
                                        <p:tav tm="100000">
                                          <p:val>
                                            <p:strVal val="#ppt_x"/>
                                          </p:val>
                                        </p:tav>
                                      </p:tavLst>
                                    </p:anim>
                                    <p:anim calcmode="lin" valueType="num">
                                      <p:cBhvr additive="base">
                                        <p:cTn id="48" dur="500" fill="hold"/>
                                        <p:tgtEl>
                                          <p:spTgt spid="1519629"/>
                                        </p:tgtEl>
                                        <p:attrNameLst>
                                          <p:attrName>ppt_y</p:attrName>
                                        </p:attrNameLst>
                                      </p:cBhvr>
                                      <p:tavLst>
                                        <p:tav tm="0">
                                          <p:val>
                                            <p:strVal val="0-#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1" fill="hold" grpId="0" nodeType="clickEffect">
                                  <p:stCondLst>
                                    <p:cond delay="0"/>
                                  </p:stCondLst>
                                  <p:childTnLst>
                                    <p:set>
                                      <p:cBhvr>
                                        <p:cTn id="52" dur="1" fill="hold">
                                          <p:stCondLst>
                                            <p:cond delay="0"/>
                                          </p:stCondLst>
                                        </p:cTn>
                                        <p:tgtEl>
                                          <p:spTgt spid="1519630"/>
                                        </p:tgtEl>
                                        <p:attrNameLst>
                                          <p:attrName>style.visibility</p:attrName>
                                        </p:attrNameLst>
                                      </p:cBhvr>
                                      <p:to>
                                        <p:strVal val="visible"/>
                                      </p:to>
                                    </p:set>
                                    <p:anim calcmode="lin" valueType="num">
                                      <p:cBhvr additive="base">
                                        <p:cTn id="53" dur="500" fill="hold"/>
                                        <p:tgtEl>
                                          <p:spTgt spid="1519630"/>
                                        </p:tgtEl>
                                        <p:attrNameLst>
                                          <p:attrName>ppt_x</p:attrName>
                                        </p:attrNameLst>
                                      </p:cBhvr>
                                      <p:tavLst>
                                        <p:tav tm="0">
                                          <p:val>
                                            <p:strVal val="#ppt_x"/>
                                          </p:val>
                                        </p:tav>
                                        <p:tav tm="100000">
                                          <p:val>
                                            <p:strVal val="#ppt_x"/>
                                          </p:val>
                                        </p:tav>
                                      </p:tavLst>
                                    </p:anim>
                                    <p:anim calcmode="lin" valueType="num">
                                      <p:cBhvr additive="base">
                                        <p:cTn id="54" dur="500" fill="hold"/>
                                        <p:tgtEl>
                                          <p:spTgt spid="1519630"/>
                                        </p:tgtEl>
                                        <p:attrNameLst>
                                          <p:attrName>ppt_y</p:attrName>
                                        </p:attrNameLst>
                                      </p:cBhvr>
                                      <p:tavLst>
                                        <p:tav tm="0">
                                          <p:val>
                                            <p:strVal val="0-#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1" fill="hold" grpId="0" nodeType="clickEffect">
                                  <p:stCondLst>
                                    <p:cond delay="0"/>
                                  </p:stCondLst>
                                  <p:childTnLst>
                                    <p:set>
                                      <p:cBhvr>
                                        <p:cTn id="58" dur="1" fill="hold">
                                          <p:stCondLst>
                                            <p:cond delay="0"/>
                                          </p:stCondLst>
                                        </p:cTn>
                                        <p:tgtEl>
                                          <p:spTgt spid="1519631"/>
                                        </p:tgtEl>
                                        <p:attrNameLst>
                                          <p:attrName>style.visibility</p:attrName>
                                        </p:attrNameLst>
                                      </p:cBhvr>
                                      <p:to>
                                        <p:strVal val="visible"/>
                                      </p:to>
                                    </p:set>
                                    <p:anim calcmode="lin" valueType="num">
                                      <p:cBhvr additive="base">
                                        <p:cTn id="59" dur="500" fill="hold"/>
                                        <p:tgtEl>
                                          <p:spTgt spid="1519631"/>
                                        </p:tgtEl>
                                        <p:attrNameLst>
                                          <p:attrName>ppt_x</p:attrName>
                                        </p:attrNameLst>
                                      </p:cBhvr>
                                      <p:tavLst>
                                        <p:tav tm="0">
                                          <p:val>
                                            <p:strVal val="#ppt_x"/>
                                          </p:val>
                                        </p:tav>
                                        <p:tav tm="100000">
                                          <p:val>
                                            <p:strVal val="#ppt_x"/>
                                          </p:val>
                                        </p:tav>
                                      </p:tavLst>
                                    </p:anim>
                                    <p:anim calcmode="lin" valueType="num">
                                      <p:cBhvr additive="base">
                                        <p:cTn id="60" dur="500" fill="hold"/>
                                        <p:tgtEl>
                                          <p:spTgt spid="1519631"/>
                                        </p:tgtEl>
                                        <p:attrNameLst>
                                          <p:attrName>ppt_y</p:attrName>
                                        </p:attrNameLst>
                                      </p:cBhvr>
                                      <p:tavLst>
                                        <p:tav tm="0">
                                          <p:val>
                                            <p:strVal val="0-#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1519634"/>
                                        </p:tgtEl>
                                        <p:attrNameLst>
                                          <p:attrName>style.visibility</p:attrName>
                                        </p:attrNameLst>
                                      </p:cBhvr>
                                      <p:to>
                                        <p:strVal val="visible"/>
                                      </p:to>
                                    </p:set>
                                    <p:anim calcmode="lin" valueType="num">
                                      <p:cBhvr additive="base">
                                        <p:cTn id="65" dur="500" fill="hold"/>
                                        <p:tgtEl>
                                          <p:spTgt spid="1519634"/>
                                        </p:tgtEl>
                                        <p:attrNameLst>
                                          <p:attrName>ppt_x</p:attrName>
                                        </p:attrNameLst>
                                      </p:cBhvr>
                                      <p:tavLst>
                                        <p:tav tm="0">
                                          <p:val>
                                            <p:strVal val="0-#ppt_w/2"/>
                                          </p:val>
                                        </p:tav>
                                        <p:tav tm="100000">
                                          <p:val>
                                            <p:strVal val="#ppt_x"/>
                                          </p:val>
                                        </p:tav>
                                      </p:tavLst>
                                    </p:anim>
                                    <p:anim calcmode="lin" valueType="num">
                                      <p:cBhvr additive="base">
                                        <p:cTn id="66" dur="500" fill="hold"/>
                                        <p:tgtEl>
                                          <p:spTgt spid="1519634"/>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2" fill="hold" grpId="0" nodeType="clickEffect">
                                  <p:stCondLst>
                                    <p:cond delay="0"/>
                                  </p:stCondLst>
                                  <p:childTnLst>
                                    <p:set>
                                      <p:cBhvr>
                                        <p:cTn id="70" dur="1" fill="hold">
                                          <p:stCondLst>
                                            <p:cond delay="0"/>
                                          </p:stCondLst>
                                        </p:cTn>
                                        <p:tgtEl>
                                          <p:spTgt spid="1519632"/>
                                        </p:tgtEl>
                                        <p:attrNameLst>
                                          <p:attrName>style.visibility</p:attrName>
                                        </p:attrNameLst>
                                      </p:cBhvr>
                                      <p:to>
                                        <p:strVal val="visible"/>
                                      </p:to>
                                    </p:set>
                                    <p:anim calcmode="lin" valueType="num">
                                      <p:cBhvr additive="base">
                                        <p:cTn id="71" dur="500" fill="hold"/>
                                        <p:tgtEl>
                                          <p:spTgt spid="1519632"/>
                                        </p:tgtEl>
                                        <p:attrNameLst>
                                          <p:attrName>ppt_x</p:attrName>
                                        </p:attrNameLst>
                                      </p:cBhvr>
                                      <p:tavLst>
                                        <p:tav tm="0">
                                          <p:val>
                                            <p:strVal val="1+#ppt_w/2"/>
                                          </p:val>
                                        </p:tav>
                                        <p:tav tm="100000">
                                          <p:val>
                                            <p:strVal val="#ppt_x"/>
                                          </p:val>
                                        </p:tav>
                                      </p:tavLst>
                                    </p:anim>
                                    <p:anim calcmode="lin" valueType="num">
                                      <p:cBhvr additive="base">
                                        <p:cTn id="72" dur="500" fill="hold"/>
                                        <p:tgtEl>
                                          <p:spTgt spid="1519632"/>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2" fill="hold" grpId="0" nodeType="clickEffect">
                                  <p:stCondLst>
                                    <p:cond delay="0"/>
                                  </p:stCondLst>
                                  <p:childTnLst>
                                    <p:set>
                                      <p:cBhvr>
                                        <p:cTn id="76" dur="1" fill="hold">
                                          <p:stCondLst>
                                            <p:cond delay="0"/>
                                          </p:stCondLst>
                                        </p:cTn>
                                        <p:tgtEl>
                                          <p:spTgt spid="1519633"/>
                                        </p:tgtEl>
                                        <p:attrNameLst>
                                          <p:attrName>style.visibility</p:attrName>
                                        </p:attrNameLst>
                                      </p:cBhvr>
                                      <p:to>
                                        <p:strVal val="visible"/>
                                      </p:to>
                                    </p:set>
                                    <p:anim calcmode="lin" valueType="num">
                                      <p:cBhvr additive="base">
                                        <p:cTn id="77" dur="500" fill="hold"/>
                                        <p:tgtEl>
                                          <p:spTgt spid="1519633"/>
                                        </p:tgtEl>
                                        <p:attrNameLst>
                                          <p:attrName>ppt_x</p:attrName>
                                        </p:attrNameLst>
                                      </p:cBhvr>
                                      <p:tavLst>
                                        <p:tav tm="0">
                                          <p:val>
                                            <p:strVal val="1+#ppt_w/2"/>
                                          </p:val>
                                        </p:tav>
                                        <p:tav tm="100000">
                                          <p:val>
                                            <p:strVal val="#ppt_x"/>
                                          </p:val>
                                        </p:tav>
                                      </p:tavLst>
                                    </p:anim>
                                    <p:anim calcmode="lin" valueType="num">
                                      <p:cBhvr additive="base">
                                        <p:cTn id="78" dur="500" fill="hold"/>
                                        <p:tgtEl>
                                          <p:spTgt spid="1519633"/>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grpId="0" nodeType="clickEffect">
                                  <p:stCondLst>
                                    <p:cond delay="0"/>
                                  </p:stCondLst>
                                  <p:childTnLst>
                                    <p:set>
                                      <p:cBhvr>
                                        <p:cTn id="82" dur="1" fill="hold">
                                          <p:stCondLst>
                                            <p:cond delay="0"/>
                                          </p:stCondLst>
                                        </p:cTn>
                                        <p:tgtEl>
                                          <p:spTgt spid="1519635"/>
                                        </p:tgtEl>
                                        <p:attrNameLst>
                                          <p:attrName>style.visibility</p:attrName>
                                        </p:attrNameLst>
                                      </p:cBhvr>
                                      <p:to>
                                        <p:strVal val="visible"/>
                                      </p:to>
                                    </p:set>
                                    <p:anim calcmode="lin" valueType="num">
                                      <p:cBhvr additive="base">
                                        <p:cTn id="83" dur="500" fill="hold"/>
                                        <p:tgtEl>
                                          <p:spTgt spid="1519635"/>
                                        </p:tgtEl>
                                        <p:attrNameLst>
                                          <p:attrName>ppt_x</p:attrName>
                                        </p:attrNameLst>
                                      </p:cBhvr>
                                      <p:tavLst>
                                        <p:tav tm="0">
                                          <p:val>
                                            <p:strVal val="0-#ppt_w/2"/>
                                          </p:val>
                                        </p:tav>
                                        <p:tav tm="100000">
                                          <p:val>
                                            <p:strVal val="#ppt_x"/>
                                          </p:val>
                                        </p:tav>
                                      </p:tavLst>
                                    </p:anim>
                                    <p:anim calcmode="lin" valueType="num">
                                      <p:cBhvr additive="base">
                                        <p:cTn id="84" dur="500" fill="hold"/>
                                        <p:tgtEl>
                                          <p:spTgt spid="1519635"/>
                                        </p:tgtEl>
                                        <p:attrNameLst>
                                          <p:attrName>ppt_y</p:attrName>
                                        </p:attrNameLst>
                                      </p:cBhvr>
                                      <p:tavLst>
                                        <p:tav tm="0">
                                          <p:val>
                                            <p:strVal val="#ppt_y"/>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nodePh="1">
                                  <p:stCondLst>
                                    <p:cond delay="0"/>
                                  </p:stCondLst>
                                  <p:endCondLst>
                                    <p:cond evt="begin" delay="0">
                                      <p:tn val="87"/>
                                    </p:cond>
                                  </p:endCondLst>
                                  <p:childTnLst>
                                    <p:set>
                                      <p:cBhvr>
                                        <p:cTn id="88" dur="1" fill="hold">
                                          <p:stCondLst>
                                            <p:cond delay="0"/>
                                          </p:stCondLst>
                                        </p:cTn>
                                        <p:tgtEl>
                                          <p:spTgt spid="1519618"/>
                                        </p:tgtEl>
                                        <p:attrNameLst>
                                          <p:attrName>style.visibility</p:attrName>
                                        </p:attrNameLst>
                                      </p:cBhvr>
                                      <p:to>
                                        <p:strVal val="visible"/>
                                      </p:to>
                                    </p:set>
                                    <p:anim calcmode="lin" valueType="num">
                                      <p:cBhvr additive="base">
                                        <p:cTn id="89" dur="500" fill="hold"/>
                                        <p:tgtEl>
                                          <p:spTgt spid="1519618"/>
                                        </p:tgtEl>
                                        <p:attrNameLst>
                                          <p:attrName>ppt_x</p:attrName>
                                        </p:attrNameLst>
                                      </p:cBhvr>
                                      <p:tavLst>
                                        <p:tav tm="0">
                                          <p:val>
                                            <p:strVal val="0-#ppt_w/2"/>
                                          </p:val>
                                        </p:tav>
                                        <p:tav tm="100000">
                                          <p:val>
                                            <p:strVal val="#ppt_x"/>
                                          </p:val>
                                        </p:tav>
                                      </p:tavLst>
                                    </p:anim>
                                    <p:anim calcmode="lin" valueType="num">
                                      <p:cBhvr additive="base">
                                        <p:cTn id="90" dur="500" fill="hold"/>
                                        <p:tgtEl>
                                          <p:spTgt spid="1519618"/>
                                        </p:tgtEl>
                                        <p:attrNameLst>
                                          <p:attrName>ppt_y</p:attrName>
                                        </p:attrNameLst>
                                      </p:cBhvr>
                                      <p:tavLst>
                                        <p:tav tm="0">
                                          <p:val>
                                            <p:strVal val="#ppt_y"/>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8" fill="hold" grpId="0" nodeType="clickEffect" nodePh="1">
                                  <p:stCondLst>
                                    <p:cond delay="0"/>
                                  </p:stCondLst>
                                  <p:endCondLst>
                                    <p:cond evt="begin" delay="0">
                                      <p:tn val="93"/>
                                    </p:cond>
                                  </p:endCondLst>
                                  <p:childTnLst>
                                    <p:set>
                                      <p:cBhvr>
                                        <p:cTn id="94" dur="1" fill="hold">
                                          <p:stCondLst>
                                            <p:cond delay="0"/>
                                          </p:stCondLst>
                                        </p:cTn>
                                        <p:tgtEl>
                                          <p:spTgt spid="1519619"/>
                                        </p:tgtEl>
                                        <p:attrNameLst>
                                          <p:attrName>style.visibility</p:attrName>
                                        </p:attrNameLst>
                                      </p:cBhvr>
                                      <p:to>
                                        <p:strVal val="visible"/>
                                      </p:to>
                                    </p:set>
                                    <p:anim calcmode="lin" valueType="num">
                                      <p:cBhvr additive="base">
                                        <p:cTn id="95" dur="500" fill="hold"/>
                                        <p:tgtEl>
                                          <p:spTgt spid="1519619"/>
                                        </p:tgtEl>
                                        <p:attrNameLst>
                                          <p:attrName>ppt_x</p:attrName>
                                        </p:attrNameLst>
                                      </p:cBhvr>
                                      <p:tavLst>
                                        <p:tav tm="0">
                                          <p:val>
                                            <p:strVal val="0-#ppt_w/2"/>
                                          </p:val>
                                        </p:tav>
                                        <p:tav tm="100000">
                                          <p:val>
                                            <p:strVal val="#ppt_x"/>
                                          </p:val>
                                        </p:tav>
                                      </p:tavLst>
                                    </p:anim>
                                    <p:anim calcmode="lin" valueType="num">
                                      <p:cBhvr additive="base">
                                        <p:cTn id="96" dur="500" fill="hold"/>
                                        <p:tgtEl>
                                          <p:spTgt spid="1519619"/>
                                        </p:tgtEl>
                                        <p:attrNameLst>
                                          <p:attrName>ppt_y</p:attrName>
                                        </p:attrNameLst>
                                      </p:cBhvr>
                                      <p:tavLst>
                                        <p:tav tm="0">
                                          <p:val>
                                            <p:strVal val="#ppt_y"/>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8" fill="hold" grpId="0" nodeType="clickEffect" nodePh="1">
                                  <p:stCondLst>
                                    <p:cond delay="0"/>
                                  </p:stCondLst>
                                  <p:endCondLst>
                                    <p:cond evt="begin" delay="0">
                                      <p:tn val="99"/>
                                    </p:cond>
                                  </p:endCondLst>
                                  <p:childTnLst>
                                    <p:set>
                                      <p:cBhvr>
                                        <p:cTn id="100" dur="1" fill="hold">
                                          <p:stCondLst>
                                            <p:cond delay="0"/>
                                          </p:stCondLst>
                                        </p:cTn>
                                        <p:tgtEl>
                                          <p:spTgt spid="1519620"/>
                                        </p:tgtEl>
                                        <p:attrNameLst>
                                          <p:attrName>style.visibility</p:attrName>
                                        </p:attrNameLst>
                                      </p:cBhvr>
                                      <p:to>
                                        <p:strVal val="visible"/>
                                      </p:to>
                                    </p:set>
                                    <p:anim calcmode="lin" valueType="num">
                                      <p:cBhvr additive="base">
                                        <p:cTn id="101" dur="500" fill="hold"/>
                                        <p:tgtEl>
                                          <p:spTgt spid="1519620"/>
                                        </p:tgtEl>
                                        <p:attrNameLst>
                                          <p:attrName>ppt_x</p:attrName>
                                        </p:attrNameLst>
                                      </p:cBhvr>
                                      <p:tavLst>
                                        <p:tav tm="0">
                                          <p:val>
                                            <p:strVal val="0-#ppt_w/2"/>
                                          </p:val>
                                        </p:tav>
                                        <p:tav tm="100000">
                                          <p:val>
                                            <p:strVal val="#ppt_x"/>
                                          </p:val>
                                        </p:tav>
                                      </p:tavLst>
                                    </p:anim>
                                    <p:anim calcmode="lin" valueType="num">
                                      <p:cBhvr additive="base">
                                        <p:cTn id="102" dur="500" fill="hold"/>
                                        <p:tgtEl>
                                          <p:spTgt spid="1519620"/>
                                        </p:tgtEl>
                                        <p:attrNameLst>
                                          <p:attrName>ppt_y</p:attrName>
                                        </p:attrNameLst>
                                      </p:cBhvr>
                                      <p:tavLst>
                                        <p:tav tm="0">
                                          <p:val>
                                            <p:strVal val="#ppt_y"/>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8" fill="hold" grpId="0" nodeType="clickEffect" nodePh="1">
                                  <p:stCondLst>
                                    <p:cond delay="0"/>
                                  </p:stCondLst>
                                  <p:endCondLst>
                                    <p:cond evt="begin" delay="0">
                                      <p:tn val="105"/>
                                    </p:cond>
                                  </p:endCondLst>
                                  <p:childTnLst>
                                    <p:set>
                                      <p:cBhvr>
                                        <p:cTn id="106" dur="1" fill="hold">
                                          <p:stCondLst>
                                            <p:cond delay="0"/>
                                          </p:stCondLst>
                                        </p:cTn>
                                        <p:tgtEl>
                                          <p:spTgt spid="1519621"/>
                                        </p:tgtEl>
                                        <p:attrNameLst>
                                          <p:attrName>style.visibility</p:attrName>
                                        </p:attrNameLst>
                                      </p:cBhvr>
                                      <p:to>
                                        <p:strVal val="visible"/>
                                      </p:to>
                                    </p:set>
                                    <p:anim calcmode="lin" valueType="num">
                                      <p:cBhvr additive="base">
                                        <p:cTn id="107" dur="500" fill="hold"/>
                                        <p:tgtEl>
                                          <p:spTgt spid="1519621"/>
                                        </p:tgtEl>
                                        <p:attrNameLst>
                                          <p:attrName>ppt_x</p:attrName>
                                        </p:attrNameLst>
                                      </p:cBhvr>
                                      <p:tavLst>
                                        <p:tav tm="0">
                                          <p:val>
                                            <p:strVal val="0-#ppt_w/2"/>
                                          </p:val>
                                        </p:tav>
                                        <p:tav tm="100000">
                                          <p:val>
                                            <p:strVal val="#ppt_x"/>
                                          </p:val>
                                        </p:tav>
                                      </p:tavLst>
                                    </p:anim>
                                    <p:anim calcmode="lin" valueType="num">
                                      <p:cBhvr additive="base">
                                        <p:cTn id="108" dur="500" fill="hold"/>
                                        <p:tgtEl>
                                          <p:spTgt spid="15196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9618" grpId="0" autoUpdateAnimBg="0"/>
      <p:bldP spid="1519619" grpId="0" autoUpdateAnimBg="0"/>
      <p:bldP spid="1519620" grpId="0" autoUpdateAnimBg="0"/>
      <p:bldP spid="1519621" grpId="0" autoUpdateAnimBg="0"/>
      <p:bldP spid="1519622" grpId="0" animBg="1" autoUpdateAnimBg="0"/>
      <p:bldP spid="1519623" grpId="0" autoUpdateAnimBg="0"/>
      <p:bldP spid="1519624" grpId="0" animBg="1"/>
      <p:bldP spid="1519625" grpId="0" autoUpdateAnimBg="0"/>
      <p:bldP spid="1519626" grpId="0" animBg="1"/>
      <p:bldP spid="1519627" grpId="0" animBg="1"/>
      <p:bldP spid="1519628" grpId="0" animBg="1"/>
      <p:bldP spid="1519629" grpId="0" autoUpdateAnimBg="0"/>
      <p:bldP spid="1519630" grpId="0" autoUpdateAnimBg="0"/>
      <p:bldP spid="1519631" grpId="0" autoUpdateAnimBg="0"/>
      <p:bldP spid="1519632" grpId="0" autoUpdateAnimBg="0"/>
      <p:bldP spid="1519633" grpId="0" autoUpdateAnimBg="0"/>
      <p:bldP spid="1519634" grpId="0" autoUpdateAnimBg="0"/>
      <p:bldP spid="1519635"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25507" name="Rectangle 3"/>
          <p:cNvSpPr>
            <a:spLocks noGrp="1" noChangeArrowheads="1"/>
          </p:cNvSpPr>
          <p:nvPr>
            <p:ph idx="1"/>
          </p:nvPr>
        </p:nvSpPr>
        <p:spPr>
          <a:xfrm>
            <a:off x="0" y="1052736"/>
            <a:ext cx="9144000" cy="5476652"/>
          </a:xfrm>
        </p:spPr>
        <p:txBody>
          <a:bodyPr/>
          <a:lstStyle/>
          <a:p>
            <a:pPr eaLnBrk="1" hangingPunct="1">
              <a:lnSpc>
                <a:spcPct val="80000"/>
              </a:lnSpc>
              <a:buFontTx/>
              <a:buNone/>
            </a:pPr>
            <a:r>
              <a:rPr lang="en-GB" sz="2400" b="1" dirty="0" smtClean="0"/>
              <a:t>‘The longer I live the more I realise the impact of attitude on life. Attitude, to me, is more important than facts. It is more important than the past, than education, than money, than circumstances, than failures, than successes, than what other people think or say or do. It is more important than appearance, giftedness or skill. It will make or break a company…a church…a home. The remarkable thing is that we have a choice every day regarding the attitude we will embrace for that day. We cannot change our past…we cannot change the fact that people will act a certain way. We cannot change the inevitable. The only thing we can do is play on the one string we have, and that is our attitude. I am convinced that life is 10% what happens to me and 90% how I react to it. And so it is with you…we are in charge of our attitudes.’</a:t>
            </a:r>
          </a:p>
          <a:p>
            <a:pPr eaLnBrk="1" hangingPunct="1">
              <a:lnSpc>
                <a:spcPct val="80000"/>
              </a:lnSpc>
              <a:buFontTx/>
              <a:buNone/>
            </a:pPr>
            <a:r>
              <a:rPr lang="en-GB" sz="2400" b="1" dirty="0" smtClean="0"/>
              <a:t>                                                           Charles </a:t>
            </a:r>
            <a:r>
              <a:rPr lang="en-GB" sz="2400" b="1" dirty="0" err="1" smtClean="0"/>
              <a:t>Swindoll</a:t>
            </a:r>
            <a:endParaRPr lang="en-GB" sz="2400" b="1" dirty="0" smtClean="0"/>
          </a:p>
        </p:txBody>
      </p:sp>
      <p:sp>
        <p:nvSpPr>
          <p:cNvPr id="2325506" name="Rectangle 2"/>
          <p:cNvSpPr>
            <a:spLocks noGrp="1" noChangeArrowheads="1"/>
          </p:cNvSpPr>
          <p:nvPr>
            <p:ph type="title"/>
          </p:nvPr>
        </p:nvSpPr>
        <p:spPr>
          <a:xfrm>
            <a:off x="685800" y="-747713"/>
            <a:ext cx="7772400" cy="2511426"/>
          </a:xfrm>
        </p:spPr>
        <p:txBody>
          <a:bodyPr/>
          <a:lstStyle/>
          <a:p>
            <a:pPr algn="ctr" eaLnBrk="1" hangingPunct="1"/>
            <a:r>
              <a:rPr lang="en-GB" smtClean="0"/>
              <a:t>ATTITUDE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25506"/>
                                        </p:tgtEl>
                                        <p:attrNameLst>
                                          <p:attrName>style.visibility</p:attrName>
                                        </p:attrNameLst>
                                      </p:cBhvr>
                                      <p:to>
                                        <p:strVal val="visible"/>
                                      </p:to>
                                    </p:set>
                                    <p:animEffect transition="in" filter="fade">
                                      <p:cBhvr>
                                        <p:cTn id="7" dur="2000"/>
                                        <p:tgtEl>
                                          <p:spTgt spid="232550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25507">
                                            <p:txEl>
                                              <p:pRg st="0" end="0"/>
                                            </p:txEl>
                                          </p:spTgt>
                                        </p:tgtEl>
                                        <p:attrNameLst>
                                          <p:attrName>style.visibility</p:attrName>
                                        </p:attrNameLst>
                                      </p:cBhvr>
                                      <p:to>
                                        <p:strVal val="visible"/>
                                      </p:to>
                                    </p:set>
                                    <p:animEffect transition="in" filter="fade">
                                      <p:cBhvr>
                                        <p:cTn id="12" dur="2000"/>
                                        <p:tgtEl>
                                          <p:spTgt spid="2325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25507">
                                            <p:txEl>
                                              <p:pRg st="1" end="1"/>
                                            </p:txEl>
                                          </p:spTgt>
                                        </p:tgtEl>
                                        <p:attrNameLst>
                                          <p:attrName>style.visibility</p:attrName>
                                        </p:attrNameLst>
                                      </p:cBhvr>
                                      <p:to>
                                        <p:strVal val="visible"/>
                                      </p:to>
                                    </p:set>
                                    <p:animEffect transition="in" filter="fade">
                                      <p:cBhvr>
                                        <p:cTn id="17" dur="2000"/>
                                        <p:tgtEl>
                                          <p:spTgt spid="232550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5507" grpId="0" build="p"/>
      <p:bldP spid="2325506" grpId="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70243" name="Rectangle 3"/>
          <p:cNvSpPr>
            <a:spLocks noGrp="1" noChangeArrowheads="1"/>
          </p:cNvSpPr>
          <p:nvPr>
            <p:ph idx="1"/>
          </p:nvPr>
        </p:nvSpPr>
        <p:spPr>
          <a:xfrm>
            <a:off x="611188" y="1628775"/>
            <a:ext cx="7772400" cy="4114800"/>
          </a:xfrm>
        </p:spPr>
        <p:txBody>
          <a:bodyPr/>
          <a:lstStyle/>
          <a:p>
            <a:pPr algn="ctr" eaLnBrk="1" hangingPunct="1">
              <a:buFontTx/>
              <a:buNone/>
            </a:pPr>
            <a:r>
              <a:rPr lang="en-GB" sz="8000" dirty="0" smtClean="0"/>
              <a:t>OPPORTUNITY </a:t>
            </a:r>
            <a:r>
              <a:rPr lang="en-GB" sz="8000" dirty="0" smtClean="0"/>
              <a:t>SEVEN</a:t>
            </a:r>
            <a:endParaRPr lang="en-GB" sz="8000" dirty="0" smtClean="0"/>
          </a:p>
          <a:p>
            <a:pPr algn="ctr" eaLnBrk="1" hangingPunct="1">
              <a:buFontTx/>
              <a:buNone/>
            </a:pPr>
            <a:r>
              <a:rPr lang="en-GB" sz="3600" dirty="0" smtClean="0">
                <a:solidFill>
                  <a:srgbClr val="002060"/>
                </a:solidFill>
              </a:rPr>
              <a:t>‘Locking in or locking out?’</a:t>
            </a:r>
          </a:p>
        </p:txBody>
      </p:sp>
      <p:sp>
        <p:nvSpPr>
          <p:cNvPr id="2570242" name="Rectangle 2"/>
          <p:cNvSpPr>
            <a:spLocks noGrp="1" noChangeArrowheads="1"/>
          </p:cNvSpPr>
          <p:nvPr>
            <p:ph type="title"/>
          </p:nvPr>
        </p:nvSpPr>
        <p:spPr/>
        <p:txBody>
          <a:bodyPr/>
          <a:lstStyle/>
          <a:p>
            <a:pPr eaLnBrk="1" hangingPunct="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2570242"/>
                                        </p:tgtEl>
                                        <p:attrNameLst>
                                          <p:attrName>style.visibility</p:attrName>
                                        </p:attrNameLst>
                                      </p:cBhvr>
                                      <p:to>
                                        <p:strVal val="visible"/>
                                      </p:to>
                                    </p:set>
                                    <p:animEffect transition="in" filter="fade">
                                      <p:cBhvr>
                                        <p:cTn id="7" dur="2000"/>
                                        <p:tgtEl>
                                          <p:spTgt spid="25702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70243">
                                            <p:txEl>
                                              <p:pRg st="0" end="0"/>
                                            </p:txEl>
                                          </p:spTgt>
                                        </p:tgtEl>
                                        <p:attrNameLst>
                                          <p:attrName>style.visibility</p:attrName>
                                        </p:attrNameLst>
                                      </p:cBhvr>
                                      <p:to>
                                        <p:strVal val="visible"/>
                                      </p:to>
                                    </p:set>
                                    <p:animEffect transition="in" filter="fade">
                                      <p:cBhvr>
                                        <p:cTn id="12" dur="2000"/>
                                        <p:tgtEl>
                                          <p:spTgt spid="25702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70243">
                                            <p:txEl>
                                              <p:pRg st="1" end="1"/>
                                            </p:txEl>
                                          </p:spTgt>
                                        </p:tgtEl>
                                        <p:attrNameLst>
                                          <p:attrName>style.visibility</p:attrName>
                                        </p:attrNameLst>
                                      </p:cBhvr>
                                      <p:to>
                                        <p:strVal val="visible"/>
                                      </p:to>
                                    </p:set>
                                    <p:animEffect transition="in" filter="fade">
                                      <p:cBhvr>
                                        <p:cTn id="17" dur="2000"/>
                                        <p:tgtEl>
                                          <p:spTgt spid="25702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243" grpId="0" build="p"/>
      <p:bldP spid="2570242" grpId="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3074" name="Object 3"/>
          <p:cNvGraphicFramePr>
            <a:graphicFrameLocks noChangeAspect="1"/>
          </p:cNvGraphicFramePr>
          <p:nvPr>
            <p:ph idx="1"/>
          </p:nvPr>
        </p:nvGraphicFramePr>
        <p:xfrm>
          <a:off x="0" y="214290"/>
          <a:ext cx="9144000" cy="6643710"/>
        </p:xfrm>
        <a:graphic>
          <a:graphicData uri="http://schemas.openxmlformats.org/presentationml/2006/ole">
            <p:oleObj spid="_x0000_s6146" name="Document" r:id="rId4" imgW="8950936" imgH="5640582" progId="Word.Document.8">
              <p:embed/>
            </p:oleObj>
          </a:graphicData>
        </a:graphic>
      </p:graphicFrame>
      <p:sp>
        <p:nvSpPr>
          <p:cNvPr id="3075" name="Rectangle 2"/>
          <p:cNvSpPr>
            <a:spLocks noGrp="1" noChangeArrowheads="1"/>
          </p:cNvSpPr>
          <p:nvPr>
            <p:ph type="title"/>
          </p:nvPr>
        </p:nvSpPr>
        <p:spPr/>
        <p:txBody>
          <a:bodyPr/>
          <a:lstStyle/>
          <a:p>
            <a:pPr eaLnBrk="1" hangingPunct="1"/>
            <a:endParaRPr lang="en-US" dirty="0" smtClean="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Content Placeholder 2"/>
          <p:cNvSpPr>
            <a:spLocks noGrp="1"/>
          </p:cNvSpPr>
          <p:nvPr>
            <p:ph idx="1"/>
          </p:nvPr>
        </p:nvSpPr>
        <p:spPr>
          <a:xfrm>
            <a:off x="142844" y="1481328"/>
            <a:ext cx="8786874" cy="4525963"/>
          </a:xfrm>
        </p:spPr>
        <p:txBody>
          <a:bodyPr>
            <a:noAutofit/>
          </a:bodyPr>
          <a:lstStyle/>
          <a:p>
            <a:pPr algn="ctr">
              <a:buFontTx/>
              <a:buNone/>
            </a:pPr>
            <a:r>
              <a:rPr lang="en-GB" sz="4400" b="1" dirty="0" smtClean="0"/>
              <a:t>BROAD KNOWLEDGE </a:t>
            </a:r>
          </a:p>
          <a:p>
            <a:pPr algn="ctr">
              <a:buFontTx/>
              <a:buNone/>
            </a:pPr>
            <a:endParaRPr lang="en-GB" sz="6000" b="1" dirty="0" smtClean="0"/>
          </a:p>
          <a:p>
            <a:pPr algn="ctr">
              <a:buFontTx/>
              <a:buNone/>
            </a:pPr>
            <a:r>
              <a:rPr lang="en-GB" sz="4400" b="1" dirty="0" smtClean="0"/>
              <a:t>SKILLS</a:t>
            </a:r>
          </a:p>
          <a:p>
            <a:pPr algn="ctr">
              <a:buFontTx/>
              <a:buNone/>
            </a:pPr>
            <a:endParaRPr lang="en-GB" sz="4400" b="1" dirty="0" smtClean="0"/>
          </a:p>
          <a:p>
            <a:pPr algn="ctr">
              <a:buFontTx/>
              <a:buNone/>
            </a:pPr>
            <a:r>
              <a:rPr lang="en-GB" sz="4400" b="1" dirty="0" smtClean="0"/>
              <a:t>VALUES &amp; ATTITUDES</a:t>
            </a:r>
          </a:p>
        </p:txBody>
      </p:sp>
      <p:sp>
        <p:nvSpPr>
          <p:cNvPr id="58370" name="Title 1"/>
          <p:cNvSpPr>
            <a:spLocks noGrp="1"/>
          </p:cNvSpPr>
          <p:nvPr>
            <p:ph type="title"/>
          </p:nvPr>
        </p:nvSpPr>
        <p:spPr/>
        <p:txBody>
          <a:bodyPr/>
          <a:lstStyle/>
          <a:p>
            <a:endParaRPr lang="en-US" dirty="0" smtClean="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94883" name="Rectangle 3"/>
          <p:cNvSpPr>
            <a:spLocks noGrp="1" noChangeArrowheads="1"/>
          </p:cNvSpPr>
          <p:nvPr>
            <p:ph idx="1"/>
          </p:nvPr>
        </p:nvSpPr>
        <p:spPr>
          <a:xfrm>
            <a:off x="0" y="1981200"/>
            <a:ext cx="9144000" cy="4114800"/>
          </a:xfrm>
        </p:spPr>
        <p:txBody>
          <a:bodyPr/>
          <a:lstStyle/>
          <a:p>
            <a:pPr eaLnBrk="1" hangingPunct="1">
              <a:lnSpc>
                <a:spcPct val="90000"/>
              </a:lnSpc>
              <a:buFontTx/>
              <a:buNone/>
            </a:pPr>
            <a:r>
              <a:rPr lang="en-GB" sz="3600" dirty="0" smtClean="0"/>
              <a:t>1.</a:t>
            </a:r>
            <a:r>
              <a:rPr lang="en-GB" sz="3600" dirty="0" smtClean="0">
                <a:solidFill>
                  <a:srgbClr val="CC0099"/>
                </a:solidFill>
              </a:rPr>
              <a:t> Ready </a:t>
            </a:r>
            <a:r>
              <a:rPr lang="en-GB" sz="1800" dirty="0" smtClean="0"/>
              <a:t>Mental, physical, emotional engagement, motivation.</a:t>
            </a:r>
          </a:p>
          <a:p>
            <a:pPr eaLnBrk="1" hangingPunct="1">
              <a:lnSpc>
                <a:spcPct val="90000"/>
              </a:lnSpc>
              <a:buFontTx/>
              <a:buNone/>
            </a:pPr>
            <a:r>
              <a:rPr lang="en-GB" sz="3600" dirty="0" smtClean="0"/>
              <a:t>2. </a:t>
            </a:r>
            <a:r>
              <a:rPr lang="en-GB" sz="3600" dirty="0" smtClean="0">
                <a:solidFill>
                  <a:srgbClr val="FF0000"/>
                </a:solidFill>
              </a:rPr>
              <a:t>Resourceful</a:t>
            </a:r>
            <a:r>
              <a:rPr lang="en-GB" sz="3600" dirty="0" smtClean="0"/>
              <a:t> </a:t>
            </a:r>
            <a:r>
              <a:rPr lang="en-GB" sz="1800" dirty="0" smtClean="0"/>
              <a:t>Brain, learning style,  communication.</a:t>
            </a:r>
          </a:p>
          <a:p>
            <a:pPr eaLnBrk="1" hangingPunct="1">
              <a:lnSpc>
                <a:spcPct val="90000"/>
              </a:lnSpc>
              <a:buFontTx/>
              <a:buNone/>
            </a:pPr>
            <a:r>
              <a:rPr lang="en-GB" sz="3600" dirty="0" smtClean="0"/>
              <a:t>3.</a:t>
            </a:r>
            <a:r>
              <a:rPr lang="en-GB" sz="3600" dirty="0" smtClean="0">
                <a:solidFill>
                  <a:srgbClr val="663300"/>
                </a:solidFill>
              </a:rPr>
              <a:t> Reasoning </a:t>
            </a:r>
            <a:r>
              <a:rPr lang="en-GB" sz="1800" dirty="0" smtClean="0"/>
              <a:t>Verbal, mathematical, logical, questioning.</a:t>
            </a:r>
          </a:p>
          <a:p>
            <a:pPr eaLnBrk="1" hangingPunct="1">
              <a:lnSpc>
                <a:spcPct val="90000"/>
              </a:lnSpc>
              <a:buFontTx/>
              <a:buNone/>
            </a:pPr>
            <a:r>
              <a:rPr lang="en-GB" sz="3600" dirty="0" smtClean="0"/>
              <a:t>4. </a:t>
            </a:r>
            <a:r>
              <a:rPr lang="en-GB" sz="3600" dirty="0" smtClean="0">
                <a:solidFill>
                  <a:schemeClr val="tx2"/>
                </a:solidFill>
              </a:rPr>
              <a:t>Resilient</a:t>
            </a:r>
            <a:r>
              <a:rPr lang="en-GB" sz="3600" dirty="0" smtClean="0"/>
              <a:t> </a:t>
            </a:r>
            <a:r>
              <a:rPr lang="en-GB" sz="1800" dirty="0" smtClean="0"/>
              <a:t>Efficacy, optimism, ‘</a:t>
            </a:r>
            <a:r>
              <a:rPr lang="en-GB" sz="1800" dirty="0" err="1" smtClean="0"/>
              <a:t>stuckness</a:t>
            </a:r>
            <a:r>
              <a:rPr lang="en-GB" sz="1800" dirty="0" smtClean="0"/>
              <a:t>’, questioning.</a:t>
            </a:r>
            <a:endParaRPr lang="en-GB" sz="3600" dirty="0" smtClean="0"/>
          </a:p>
          <a:p>
            <a:pPr eaLnBrk="1" hangingPunct="1">
              <a:lnSpc>
                <a:spcPct val="90000"/>
              </a:lnSpc>
              <a:buFontTx/>
              <a:buNone/>
            </a:pPr>
            <a:r>
              <a:rPr lang="en-GB" sz="3600" dirty="0" smtClean="0"/>
              <a:t>5. </a:t>
            </a:r>
            <a:r>
              <a:rPr lang="en-GB" sz="3600" dirty="0" smtClean="0">
                <a:solidFill>
                  <a:srgbClr val="002060"/>
                </a:solidFill>
              </a:rPr>
              <a:t>Responsible</a:t>
            </a:r>
            <a:r>
              <a:rPr lang="en-GB" sz="3600" dirty="0" smtClean="0"/>
              <a:t> </a:t>
            </a:r>
            <a:r>
              <a:rPr lang="en-GB" sz="1800" dirty="0" smtClean="0"/>
              <a:t>Themselves, others.</a:t>
            </a:r>
            <a:endParaRPr lang="en-GB" sz="3600" dirty="0" smtClean="0"/>
          </a:p>
          <a:p>
            <a:pPr eaLnBrk="1" hangingPunct="1">
              <a:lnSpc>
                <a:spcPct val="90000"/>
              </a:lnSpc>
              <a:buFontTx/>
              <a:buNone/>
            </a:pPr>
            <a:r>
              <a:rPr lang="en-GB" sz="3600" dirty="0" smtClean="0"/>
              <a:t>6. </a:t>
            </a:r>
            <a:r>
              <a:rPr lang="en-GB" sz="3600" dirty="0" smtClean="0">
                <a:solidFill>
                  <a:srgbClr val="0066FF"/>
                </a:solidFill>
              </a:rPr>
              <a:t>Reflective</a:t>
            </a:r>
            <a:r>
              <a:rPr lang="en-GB" sz="3600" dirty="0" smtClean="0"/>
              <a:t> </a:t>
            </a:r>
            <a:r>
              <a:rPr lang="en-GB" sz="1800" dirty="0" smtClean="0"/>
              <a:t>Listening, seeing patterns, changing mind.</a:t>
            </a:r>
            <a:endParaRPr lang="en-GB" sz="3600" dirty="0" smtClean="0"/>
          </a:p>
        </p:txBody>
      </p:sp>
      <p:sp>
        <p:nvSpPr>
          <p:cNvPr id="3194882" name="Rectangle 2"/>
          <p:cNvSpPr>
            <a:spLocks noGrp="1" noChangeArrowheads="1"/>
          </p:cNvSpPr>
          <p:nvPr>
            <p:ph type="title"/>
          </p:nvPr>
        </p:nvSpPr>
        <p:spPr>
          <a:xfrm>
            <a:off x="395288" y="476250"/>
            <a:ext cx="8458200" cy="1462088"/>
          </a:xfrm>
        </p:spPr>
        <p:txBody>
          <a:bodyPr>
            <a:normAutofit fontScale="90000"/>
          </a:bodyPr>
          <a:lstStyle/>
          <a:p>
            <a:pPr algn="ctr" eaLnBrk="1" hangingPunct="1"/>
            <a:r>
              <a:rPr lang="en-GB" sz="4000" dirty="0" smtClean="0">
                <a:solidFill>
                  <a:schemeClr val="tx1"/>
                </a:solidFill>
              </a:rPr>
              <a:t>Different ways of reporting to parents</a:t>
            </a:r>
            <a:br>
              <a:rPr lang="en-GB" sz="4000" dirty="0" smtClean="0">
                <a:solidFill>
                  <a:schemeClr val="tx1"/>
                </a:solidFill>
              </a:rPr>
            </a:br>
            <a:r>
              <a:rPr lang="en-GB" sz="4000" dirty="0" smtClean="0">
                <a:solidFill>
                  <a:schemeClr val="tx1"/>
                </a:solidFill>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94882"/>
                                        </p:tgtEl>
                                        <p:attrNameLst>
                                          <p:attrName>style.visibility</p:attrName>
                                        </p:attrNameLst>
                                      </p:cBhvr>
                                      <p:to>
                                        <p:strVal val="visible"/>
                                      </p:to>
                                    </p:set>
                                    <p:animEffect transition="in" filter="fade">
                                      <p:cBhvr>
                                        <p:cTn id="7" dur="2000"/>
                                        <p:tgtEl>
                                          <p:spTgt spid="319488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94883">
                                            <p:txEl>
                                              <p:pRg st="0" end="0"/>
                                            </p:txEl>
                                          </p:spTgt>
                                        </p:tgtEl>
                                        <p:attrNameLst>
                                          <p:attrName>style.visibility</p:attrName>
                                        </p:attrNameLst>
                                      </p:cBhvr>
                                      <p:to>
                                        <p:strVal val="visible"/>
                                      </p:to>
                                    </p:set>
                                    <p:animEffect transition="in" filter="fade">
                                      <p:cBhvr>
                                        <p:cTn id="12" dur="2000"/>
                                        <p:tgtEl>
                                          <p:spTgt spid="31948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94883">
                                            <p:txEl>
                                              <p:pRg st="1" end="1"/>
                                            </p:txEl>
                                          </p:spTgt>
                                        </p:tgtEl>
                                        <p:attrNameLst>
                                          <p:attrName>style.visibility</p:attrName>
                                        </p:attrNameLst>
                                      </p:cBhvr>
                                      <p:to>
                                        <p:strVal val="visible"/>
                                      </p:to>
                                    </p:set>
                                    <p:animEffect transition="in" filter="fade">
                                      <p:cBhvr>
                                        <p:cTn id="17" dur="2000"/>
                                        <p:tgtEl>
                                          <p:spTgt spid="319488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94883">
                                            <p:txEl>
                                              <p:pRg st="2" end="2"/>
                                            </p:txEl>
                                          </p:spTgt>
                                        </p:tgtEl>
                                        <p:attrNameLst>
                                          <p:attrName>style.visibility</p:attrName>
                                        </p:attrNameLst>
                                      </p:cBhvr>
                                      <p:to>
                                        <p:strVal val="visible"/>
                                      </p:to>
                                    </p:set>
                                    <p:animEffect transition="in" filter="fade">
                                      <p:cBhvr>
                                        <p:cTn id="22" dur="2000"/>
                                        <p:tgtEl>
                                          <p:spTgt spid="319488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94883">
                                            <p:txEl>
                                              <p:pRg st="3" end="3"/>
                                            </p:txEl>
                                          </p:spTgt>
                                        </p:tgtEl>
                                        <p:attrNameLst>
                                          <p:attrName>style.visibility</p:attrName>
                                        </p:attrNameLst>
                                      </p:cBhvr>
                                      <p:to>
                                        <p:strVal val="visible"/>
                                      </p:to>
                                    </p:set>
                                    <p:animEffect transition="in" filter="fade">
                                      <p:cBhvr>
                                        <p:cTn id="27" dur="2000"/>
                                        <p:tgtEl>
                                          <p:spTgt spid="31948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194883">
                                            <p:txEl>
                                              <p:pRg st="4" end="4"/>
                                            </p:txEl>
                                          </p:spTgt>
                                        </p:tgtEl>
                                        <p:attrNameLst>
                                          <p:attrName>style.visibility</p:attrName>
                                        </p:attrNameLst>
                                      </p:cBhvr>
                                      <p:to>
                                        <p:strVal val="visible"/>
                                      </p:to>
                                    </p:set>
                                    <p:animEffect transition="in" filter="fade">
                                      <p:cBhvr>
                                        <p:cTn id="32" dur="2000"/>
                                        <p:tgtEl>
                                          <p:spTgt spid="319488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194883">
                                            <p:txEl>
                                              <p:pRg st="5" end="5"/>
                                            </p:txEl>
                                          </p:spTgt>
                                        </p:tgtEl>
                                        <p:attrNameLst>
                                          <p:attrName>style.visibility</p:attrName>
                                        </p:attrNameLst>
                                      </p:cBhvr>
                                      <p:to>
                                        <p:strVal val="visible"/>
                                      </p:to>
                                    </p:set>
                                    <p:animEffect transition="in" filter="fade">
                                      <p:cBhvr>
                                        <p:cTn id="37" dur="2000"/>
                                        <p:tgtEl>
                                          <p:spTgt spid="31948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883" grpId="0" build="p"/>
      <p:bldP spid="319488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a:xfrm>
            <a:off x="285750" y="301625"/>
            <a:ext cx="8572500" cy="1462088"/>
          </a:xfrm>
        </p:spPr>
        <p:txBody>
          <a:bodyPr/>
          <a:lstStyle/>
          <a:p>
            <a:r>
              <a:rPr lang="en-US" dirty="0" smtClean="0"/>
              <a:t>   Questions </a:t>
            </a:r>
            <a:r>
              <a:rPr lang="en-US" dirty="0" smtClean="0"/>
              <a:t>are good for </a:t>
            </a:r>
            <a:r>
              <a:rPr lang="en-US" dirty="0" smtClean="0"/>
              <a:t>you…</a:t>
            </a:r>
            <a:endParaRPr lang="en-US" dirty="0" smtClean="0"/>
          </a:p>
        </p:txBody>
      </p:sp>
      <p:sp>
        <p:nvSpPr>
          <p:cNvPr id="126979" name="Content Placeholder 2"/>
          <p:cNvSpPr>
            <a:spLocks noGrp="1"/>
          </p:cNvSpPr>
          <p:nvPr>
            <p:ph idx="1"/>
          </p:nvPr>
        </p:nvSpPr>
        <p:spPr>
          <a:xfrm>
            <a:off x="0" y="1981200"/>
            <a:ext cx="9144000" cy="4114800"/>
          </a:xfrm>
        </p:spPr>
        <p:txBody>
          <a:bodyPr/>
          <a:lstStyle/>
          <a:p>
            <a:pPr algn="ctr">
              <a:buFontTx/>
              <a:buNone/>
            </a:pPr>
            <a:r>
              <a:rPr lang="en-GB" sz="4400" b="1" dirty="0" smtClean="0"/>
              <a:t>Think of an occasion </a:t>
            </a:r>
          </a:p>
          <a:p>
            <a:pPr algn="ctr">
              <a:buFontTx/>
              <a:buNone/>
            </a:pPr>
            <a:r>
              <a:rPr lang="en-GB" sz="4400" b="1" dirty="0" smtClean="0"/>
              <a:t>when you have used single</a:t>
            </a:r>
          </a:p>
          <a:p>
            <a:pPr algn="ctr">
              <a:buFontTx/>
              <a:buNone/>
            </a:pPr>
            <a:r>
              <a:rPr lang="en-GB" sz="4400" b="1" dirty="0" smtClean="0"/>
              <a:t> loop learning?</a:t>
            </a:r>
            <a:endParaRPr lang="en-GB" sz="4400" b="1"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74339" name="Rectangle 3"/>
          <p:cNvSpPr>
            <a:spLocks noGrp="1" noChangeArrowheads="1"/>
          </p:cNvSpPr>
          <p:nvPr>
            <p:ph idx="1"/>
          </p:nvPr>
        </p:nvSpPr>
        <p:spPr>
          <a:xfrm>
            <a:off x="611188" y="1341438"/>
            <a:ext cx="7772400" cy="4114800"/>
          </a:xfrm>
        </p:spPr>
        <p:txBody>
          <a:bodyPr/>
          <a:lstStyle/>
          <a:p>
            <a:pPr algn="ctr" eaLnBrk="1" hangingPunct="1">
              <a:buFontTx/>
              <a:buNone/>
            </a:pPr>
            <a:r>
              <a:rPr lang="en-GB" sz="7200" dirty="0" smtClean="0"/>
              <a:t>OPPORTUNITY </a:t>
            </a:r>
            <a:r>
              <a:rPr lang="en-GB" sz="7200" dirty="0" smtClean="0"/>
              <a:t>EIGHT</a:t>
            </a:r>
            <a:endParaRPr lang="en-GB" sz="7200" dirty="0" smtClean="0"/>
          </a:p>
          <a:p>
            <a:pPr algn="ctr" eaLnBrk="1" hangingPunct="1">
              <a:buFontTx/>
              <a:buNone/>
            </a:pPr>
            <a:r>
              <a:rPr lang="en-GB" dirty="0" smtClean="0">
                <a:solidFill>
                  <a:schemeClr val="hlink"/>
                </a:solidFill>
              </a:rPr>
              <a:t>‘Others dream dreams and say ‘why?’, but I dream dreams that never were and say ‘why not?’</a:t>
            </a:r>
          </a:p>
        </p:txBody>
      </p:sp>
      <p:sp>
        <p:nvSpPr>
          <p:cNvPr id="2574338" name="Rectangle 2"/>
          <p:cNvSpPr>
            <a:spLocks noGrp="1" noChangeArrowheads="1"/>
          </p:cNvSpPr>
          <p:nvPr>
            <p:ph type="title"/>
          </p:nvPr>
        </p:nvSpPr>
        <p:spPr/>
        <p:txBody>
          <a:bodyPr/>
          <a:lstStyle/>
          <a:p>
            <a:pPr eaLnBrk="1" hangingPunct="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2574338"/>
                                        </p:tgtEl>
                                        <p:attrNameLst>
                                          <p:attrName>style.visibility</p:attrName>
                                        </p:attrNameLst>
                                      </p:cBhvr>
                                      <p:to>
                                        <p:strVal val="visible"/>
                                      </p:to>
                                    </p:set>
                                    <p:animEffect transition="in" filter="fade">
                                      <p:cBhvr>
                                        <p:cTn id="7" dur="2000"/>
                                        <p:tgtEl>
                                          <p:spTgt spid="25743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74339">
                                            <p:txEl>
                                              <p:pRg st="0" end="0"/>
                                            </p:txEl>
                                          </p:spTgt>
                                        </p:tgtEl>
                                        <p:attrNameLst>
                                          <p:attrName>style.visibility</p:attrName>
                                        </p:attrNameLst>
                                      </p:cBhvr>
                                      <p:to>
                                        <p:strVal val="visible"/>
                                      </p:to>
                                    </p:set>
                                    <p:animEffect transition="in" filter="fade">
                                      <p:cBhvr>
                                        <p:cTn id="12" dur="2000"/>
                                        <p:tgtEl>
                                          <p:spTgt spid="25743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74339">
                                            <p:txEl>
                                              <p:pRg st="1" end="1"/>
                                            </p:txEl>
                                          </p:spTgt>
                                        </p:tgtEl>
                                        <p:attrNameLst>
                                          <p:attrName>style.visibility</p:attrName>
                                        </p:attrNameLst>
                                      </p:cBhvr>
                                      <p:to>
                                        <p:strVal val="visible"/>
                                      </p:to>
                                    </p:set>
                                    <p:animEffect transition="in" filter="fade">
                                      <p:cBhvr>
                                        <p:cTn id="17" dur="2000"/>
                                        <p:tgtEl>
                                          <p:spTgt spid="25743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4339" grpId="0" build="p"/>
      <p:bldP spid="25743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357188" y="301625"/>
            <a:ext cx="8572500" cy="1462088"/>
          </a:xfrm>
        </p:spPr>
        <p:txBody>
          <a:bodyPr/>
          <a:lstStyle/>
          <a:p>
            <a:pPr eaLnBrk="1" hangingPunct="1"/>
            <a:r>
              <a:rPr lang="en-US" dirty="0" smtClean="0"/>
              <a:t>  Questions </a:t>
            </a:r>
            <a:r>
              <a:rPr lang="en-US" dirty="0" smtClean="0"/>
              <a:t>are good for </a:t>
            </a:r>
            <a:r>
              <a:rPr lang="en-US" dirty="0" smtClean="0"/>
              <a:t>you…</a:t>
            </a:r>
            <a:endParaRPr lang="en-US" dirty="0" smtClean="0"/>
          </a:p>
        </p:txBody>
      </p:sp>
      <p:sp>
        <p:nvSpPr>
          <p:cNvPr id="163843" name="Rectangle 3"/>
          <p:cNvSpPr>
            <a:spLocks noGrp="1" noChangeArrowheads="1"/>
          </p:cNvSpPr>
          <p:nvPr>
            <p:ph type="body" idx="1"/>
          </p:nvPr>
        </p:nvSpPr>
        <p:spPr>
          <a:xfrm>
            <a:off x="467544" y="2132856"/>
            <a:ext cx="8229600" cy="4525963"/>
          </a:xfrm>
        </p:spPr>
        <p:txBody>
          <a:bodyPr/>
          <a:lstStyle/>
          <a:p>
            <a:pPr algn="ctr" eaLnBrk="1" hangingPunct="1">
              <a:buFontTx/>
              <a:buNone/>
            </a:pPr>
            <a:r>
              <a:rPr lang="en-GB" sz="5400" b="1" dirty="0" smtClean="0"/>
              <a:t>So why are you here and what do  you want out of today?</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6387" name="Rectangle 3"/>
          <p:cNvSpPr>
            <a:spLocks noGrp="1" noChangeArrowheads="1"/>
          </p:cNvSpPr>
          <p:nvPr>
            <p:ph idx="1"/>
          </p:nvPr>
        </p:nvSpPr>
        <p:spPr>
          <a:xfrm>
            <a:off x="0" y="1052513"/>
            <a:ext cx="9144000" cy="6858000"/>
          </a:xfrm>
        </p:spPr>
        <p:txBody>
          <a:bodyPr/>
          <a:lstStyle/>
          <a:p>
            <a:pPr eaLnBrk="1" hangingPunct="1">
              <a:lnSpc>
                <a:spcPct val="80000"/>
              </a:lnSpc>
              <a:buFontTx/>
              <a:buNone/>
            </a:pPr>
            <a:r>
              <a:rPr lang="en-GB" sz="1600" smtClean="0"/>
              <a:t>                  </a:t>
            </a:r>
          </a:p>
          <a:p>
            <a:pPr algn="ctr" eaLnBrk="1" hangingPunct="1">
              <a:lnSpc>
                <a:spcPct val="80000"/>
              </a:lnSpc>
              <a:buFontTx/>
              <a:buNone/>
            </a:pPr>
            <a:r>
              <a:rPr lang="en-GB" sz="1600" smtClean="0"/>
              <a:t>            </a:t>
            </a:r>
          </a:p>
          <a:p>
            <a:pPr algn="ctr" eaLnBrk="1" hangingPunct="1">
              <a:lnSpc>
                <a:spcPct val="80000"/>
              </a:lnSpc>
              <a:buFontTx/>
              <a:buNone/>
            </a:pPr>
            <a:r>
              <a:rPr lang="en-GB" sz="8000" b="1" smtClean="0">
                <a:solidFill>
                  <a:srgbClr val="FF0000"/>
                </a:solidFill>
              </a:rPr>
              <a:t>MAINTENANCE</a:t>
            </a:r>
          </a:p>
          <a:p>
            <a:pPr algn="ctr" eaLnBrk="1" hangingPunct="1">
              <a:lnSpc>
                <a:spcPct val="80000"/>
              </a:lnSpc>
              <a:buFontTx/>
              <a:buNone/>
            </a:pPr>
            <a:endParaRPr lang="en-GB" sz="8000" b="1" smtClean="0">
              <a:solidFill>
                <a:srgbClr val="FF0000"/>
              </a:solidFill>
            </a:endParaRPr>
          </a:p>
          <a:p>
            <a:pPr algn="ctr" eaLnBrk="1" hangingPunct="1">
              <a:lnSpc>
                <a:spcPct val="80000"/>
              </a:lnSpc>
              <a:buFontTx/>
              <a:buNone/>
            </a:pPr>
            <a:endParaRPr lang="en-GB" sz="6000" b="1" smtClean="0"/>
          </a:p>
          <a:p>
            <a:pPr algn="ctr" eaLnBrk="1" hangingPunct="1">
              <a:lnSpc>
                <a:spcPct val="80000"/>
              </a:lnSpc>
              <a:buFontTx/>
              <a:buNone/>
            </a:pPr>
            <a:r>
              <a:rPr lang="en-GB" sz="8000" b="1" smtClean="0">
                <a:solidFill>
                  <a:srgbClr val="33CC33"/>
                </a:solidFill>
              </a:rPr>
              <a:t>DEVELOPMENT</a:t>
            </a:r>
          </a:p>
          <a:p>
            <a:pPr algn="ctr" eaLnBrk="1" hangingPunct="1">
              <a:lnSpc>
                <a:spcPct val="80000"/>
              </a:lnSpc>
              <a:buFontTx/>
              <a:buNone/>
            </a:pPr>
            <a:endParaRPr lang="en-GB" sz="6000" b="1" smtClean="0"/>
          </a:p>
          <a:p>
            <a:pPr eaLnBrk="1" hangingPunct="1">
              <a:lnSpc>
                <a:spcPct val="80000"/>
              </a:lnSpc>
              <a:buFontTx/>
              <a:buNone/>
            </a:pPr>
            <a:r>
              <a:rPr lang="en-GB" sz="2400" smtClean="0"/>
              <a:t>             </a:t>
            </a:r>
          </a:p>
        </p:txBody>
      </p:sp>
      <p:sp>
        <p:nvSpPr>
          <p:cNvPr id="94210" name="Rectangle 2"/>
          <p:cNvSpPr>
            <a:spLocks noGrp="1" noChangeArrowheads="1"/>
          </p:cNvSpPr>
          <p:nvPr>
            <p:ph type="title"/>
          </p:nvPr>
        </p:nvSpPr>
        <p:spPr>
          <a:xfrm flipV="1">
            <a:off x="762000" y="-188913"/>
            <a:ext cx="8001000" cy="52388"/>
          </a:xfrm>
        </p:spPr>
        <p:txBody>
          <a:bodyPr>
            <a:normAutofit fontScale="90000"/>
          </a:bodyPr>
          <a:lstStyle/>
          <a:p>
            <a:pPr eaLnBrk="1" hangingPunct="1"/>
            <a:endParaRPr lang="en-US" sz="4000" smtClean="0"/>
          </a:p>
        </p:txBody>
      </p:sp>
      <p:sp>
        <p:nvSpPr>
          <p:cNvPr id="94212" name="Line 4"/>
          <p:cNvSpPr>
            <a:spLocks noChangeShapeType="1"/>
          </p:cNvSpPr>
          <p:nvPr/>
        </p:nvSpPr>
        <p:spPr bwMode="auto">
          <a:xfrm>
            <a:off x="4379913" y="1431925"/>
            <a:ext cx="0" cy="0"/>
          </a:xfrm>
          <a:prstGeom prst="line">
            <a:avLst/>
          </a:prstGeom>
          <a:noFill/>
          <a:ln w="9525">
            <a:solidFill>
              <a:schemeClr val="tx1"/>
            </a:solidFill>
            <a:round/>
            <a:headEnd/>
            <a:tailEnd/>
          </a:ln>
        </p:spPr>
        <p:txBody>
          <a:bodyPr/>
          <a:lstStyle/>
          <a:p>
            <a:endParaRPr lang="en-GB">
              <a:solidFill>
                <a:prstClr val="black"/>
              </a:solidFill>
            </a:endParaRPr>
          </a:p>
        </p:txBody>
      </p:sp>
      <p:sp>
        <p:nvSpPr>
          <p:cNvPr id="2576389" name="Line 5"/>
          <p:cNvSpPr>
            <a:spLocks noChangeShapeType="1"/>
          </p:cNvSpPr>
          <p:nvPr/>
        </p:nvSpPr>
        <p:spPr bwMode="auto">
          <a:xfrm>
            <a:off x="4572000" y="2630493"/>
            <a:ext cx="0" cy="1512887"/>
          </a:xfrm>
          <a:prstGeom prst="line">
            <a:avLst/>
          </a:prstGeom>
          <a:noFill/>
          <a:ln w="76200">
            <a:solidFill>
              <a:schemeClr val="tx1"/>
            </a:solidFill>
            <a:round/>
            <a:headEnd type="triangle" w="med" len="med"/>
            <a:tailEnd type="triangle" w="med" len="med"/>
          </a:ln>
        </p:spPr>
        <p:txBody>
          <a:bodyPr/>
          <a:lstStyle/>
          <a:p>
            <a:endParaRPr lang="en-GB">
              <a:solidFill>
                <a:prstClr val="black"/>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76387">
                                            <p:txEl>
                                              <p:pRg st="2" end="2"/>
                                            </p:txEl>
                                          </p:spTgt>
                                        </p:tgtEl>
                                        <p:attrNameLst>
                                          <p:attrName>style.visibility</p:attrName>
                                        </p:attrNameLst>
                                      </p:cBhvr>
                                      <p:to>
                                        <p:strVal val="visible"/>
                                      </p:to>
                                    </p:set>
                                    <p:animEffect transition="in" filter="blinds(horizontal)">
                                      <p:cBhvr>
                                        <p:cTn id="7" dur="500"/>
                                        <p:tgtEl>
                                          <p:spTgt spid="257638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576389"/>
                                        </p:tgtEl>
                                        <p:attrNameLst>
                                          <p:attrName>style.visibility</p:attrName>
                                        </p:attrNameLst>
                                      </p:cBhvr>
                                      <p:to>
                                        <p:strVal val="visible"/>
                                      </p:to>
                                    </p:set>
                                    <p:animEffect transition="in" filter="blinds(horizontal)">
                                      <p:cBhvr>
                                        <p:cTn id="12" dur="500"/>
                                        <p:tgtEl>
                                          <p:spTgt spid="257638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576387">
                                            <p:txEl>
                                              <p:pRg st="5" end="5"/>
                                            </p:txEl>
                                          </p:spTgt>
                                        </p:tgtEl>
                                        <p:attrNameLst>
                                          <p:attrName>style.visibility</p:attrName>
                                        </p:attrNameLst>
                                      </p:cBhvr>
                                      <p:to>
                                        <p:strVal val="visible"/>
                                      </p:to>
                                    </p:set>
                                    <p:animEffect transition="in" filter="blinds(horizontal)">
                                      <p:cBhvr>
                                        <p:cTn id="17" dur="500"/>
                                        <p:tgtEl>
                                          <p:spTgt spid="2576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6389" grpId="0" animBg="1"/>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99651" name="Rectangle 3"/>
          <p:cNvSpPr>
            <a:spLocks noGrp="1" noChangeArrowheads="1"/>
          </p:cNvSpPr>
          <p:nvPr>
            <p:ph idx="1"/>
          </p:nvPr>
        </p:nvSpPr>
        <p:spPr>
          <a:xfrm>
            <a:off x="684213" y="2349500"/>
            <a:ext cx="7772400" cy="4114800"/>
          </a:xfrm>
        </p:spPr>
        <p:txBody>
          <a:bodyPr/>
          <a:lstStyle/>
          <a:p>
            <a:pPr algn="ctr" eaLnBrk="1" hangingPunct="1">
              <a:buFontTx/>
              <a:buNone/>
            </a:pPr>
            <a:r>
              <a:rPr lang="en-GB" sz="8800" dirty="0" smtClean="0"/>
              <a:t>Great T-Shirt Folding</a:t>
            </a:r>
          </a:p>
        </p:txBody>
      </p:sp>
      <p:sp>
        <p:nvSpPr>
          <p:cNvPr id="3099650" name="Rectangle 2"/>
          <p:cNvSpPr>
            <a:spLocks noGrp="1" noChangeArrowheads="1"/>
          </p:cNvSpPr>
          <p:nvPr>
            <p:ph type="title"/>
          </p:nvPr>
        </p:nvSpPr>
        <p:spPr/>
        <p:txBody>
          <a:bodyPr/>
          <a:lstStyle/>
          <a:p>
            <a:pPr eaLnBrk="1" hangingPunct="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3099650"/>
                                        </p:tgtEl>
                                        <p:attrNameLst>
                                          <p:attrName>style.visibility</p:attrName>
                                        </p:attrNameLst>
                                      </p:cBhvr>
                                      <p:to>
                                        <p:strVal val="visible"/>
                                      </p:to>
                                    </p:set>
                                    <p:animEffect transition="in" filter="fade">
                                      <p:cBhvr>
                                        <p:cTn id="7" dur="2000"/>
                                        <p:tgtEl>
                                          <p:spTgt spid="30996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99651">
                                            <p:txEl>
                                              <p:pRg st="0" end="0"/>
                                            </p:txEl>
                                          </p:spTgt>
                                        </p:tgtEl>
                                        <p:attrNameLst>
                                          <p:attrName>style.visibility</p:attrName>
                                        </p:attrNameLst>
                                      </p:cBhvr>
                                      <p:to>
                                        <p:strVal val="visible"/>
                                      </p:to>
                                    </p:set>
                                    <p:animEffect transition="in" filter="fade">
                                      <p:cBhvr>
                                        <p:cTn id="12" dur="2000"/>
                                        <p:tgtEl>
                                          <p:spTgt spid="30996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9651" grpId="0" build="p"/>
      <p:bldP spid="309965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a:xfrm>
            <a:off x="285750" y="301625"/>
            <a:ext cx="8572500" cy="1462088"/>
          </a:xfrm>
        </p:spPr>
        <p:txBody>
          <a:bodyPr/>
          <a:lstStyle/>
          <a:p>
            <a:r>
              <a:rPr lang="en-US" dirty="0" smtClean="0"/>
              <a:t>   Questions </a:t>
            </a:r>
            <a:r>
              <a:rPr lang="en-US" dirty="0" smtClean="0"/>
              <a:t>are good for </a:t>
            </a:r>
            <a:r>
              <a:rPr lang="en-US" dirty="0" smtClean="0"/>
              <a:t>you…</a:t>
            </a:r>
            <a:endParaRPr lang="en-US" dirty="0" smtClean="0"/>
          </a:p>
        </p:txBody>
      </p:sp>
      <p:sp>
        <p:nvSpPr>
          <p:cNvPr id="126979" name="Content Placeholder 2"/>
          <p:cNvSpPr>
            <a:spLocks noGrp="1"/>
          </p:cNvSpPr>
          <p:nvPr>
            <p:ph idx="1"/>
          </p:nvPr>
        </p:nvSpPr>
        <p:spPr>
          <a:xfrm>
            <a:off x="0" y="1981200"/>
            <a:ext cx="9144000" cy="4114800"/>
          </a:xfrm>
        </p:spPr>
        <p:txBody>
          <a:bodyPr/>
          <a:lstStyle/>
          <a:p>
            <a:pPr algn="ctr">
              <a:buFontTx/>
              <a:buNone/>
            </a:pPr>
            <a:r>
              <a:rPr lang="en-GB" sz="4400" b="1" dirty="0" smtClean="0"/>
              <a:t>How is the </a:t>
            </a:r>
          </a:p>
          <a:p>
            <a:pPr algn="ctr">
              <a:buFontTx/>
              <a:buNone/>
            </a:pPr>
            <a:r>
              <a:rPr lang="en-GB" sz="4400" b="1" dirty="0" smtClean="0"/>
              <a:t>maintenance/ development </a:t>
            </a:r>
          </a:p>
          <a:p>
            <a:pPr algn="ctr">
              <a:buFontTx/>
              <a:buNone/>
            </a:pPr>
            <a:r>
              <a:rPr lang="en-GB" sz="4400" b="1" dirty="0" smtClean="0"/>
              <a:t>balance in your life?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72291" name="Rectangle 3"/>
          <p:cNvSpPr>
            <a:spLocks noGrp="1" noChangeArrowheads="1"/>
          </p:cNvSpPr>
          <p:nvPr>
            <p:ph idx="1"/>
          </p:nvPr>
        </p:nvSpPr>
        <p:spPr>
          <a:xfrm>
            <a:off x="611188" y="1484313"/>
            <a:ext cx="7772400" cy="4114800"/>
          </a:xfrm>
        </p:spPr>
        <p:txBody>
          <a:bodyPr>
            <a:normAutofit lnSpcReduction="10000"/>
          </a:bodyPr>
          <a:lstStyle/>
          <a:p>
            <a:pPr algn="ctr" eaLnBrk="1" hangingPunct="1">
              <a:buFontTx/>
              <a:buNone/>
            </a:pPr>
            <a:r>
              <a:rPr lang="en-GB" sz="8000" dirty="0" smtClean="0"/>
              <a:t>OPPORTUNITY NINE</a:t>
            </a:r>
          </a:p>
          <a:p>
            <a:pPr algn="ctr" eaLnBrk="1" hangingPunct="1">
              <a:buFontTx/>
              <a:buNone/>
            </a:pPr>
            <a:r>
              <a:rPr lang="en-GB" sz="3600" dirty="0" smtClean="0">
                <a:solidFill>
                  <a:srgbClr val="FF0000"/>
                </a:solidFill>
              </a:rPr>
              <a:t>‘The voice in your head. Most barriers exist only in your head.’</a:t>
            </a:r>
          </a:p>
        </p:txBody>
      </p:sp>
      <p:sp>
        <p:nvSpPr>
          <p:cNvPr id="2572290" name="Rectangle 2"/>
          <p:cNvSpPr>
            <a:spLocks noGrp="1" noChangeArrowheads="1"/>
          </p:cNvSpPr>
          <p:nvPr>
            <p:ph type="title"/>
          </p:nvPr>
        </p:nvSpPr>
        <p:spPr/>
        <p:txBody>
          <a:bodyPr/>
          <a:lstStyle/>
          <a:p>
            <a:pPr eaLnBrk="1" hangingPunct="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2572290"/>
                                        </p:tgtEl>
                                        <p:attrNameLst>
                                          <p:attrName>style.visibility</p:attrName>
                                        </p:attrNameLst>
                                      </p:cBhvr>
                                      <p:to>
                                        <p:strVal val="visible"/>
                                      </p:to>
                                    </p:set>
                                    <p:animEffect transition="in" filter="fade">
                                      <p:cBhvr>
                                        <p:cTn id="7" dur="2000"/>
                                        <p:tgtEl>
                                          <p:spTgt spid="257229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72291">
                                            <p:txEl>
                                              <p:pRg st="0" end="0"/>
                                            </p:txEl>
                                          </p:spTgt>
                                        </p:tgtEl>
                                        <p:attrNameLst>
                                          <p:attrName>style.visibility</p:attrName>
                                        </p:attrNameLst>
                                      </p:cBhvr>
                                      <p:to>
                                        <p:strVal val="visible"/>
                                      </p:to>
                                    </p:set>
                                    <p:animEffect transition="in" filter="fade">
                                      <p:cBhvr>
                                        <p:cTn id="12" dur="2000"/>
                                        <p:tgtEl>
                                          <p:spTgt spid="257229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72291">
                                            <p:txEl>
                                              <p:pRg st="1" end="1"/>
                                            </p:txEl>
                                          </p:spTgt>
                                        </p:tgtEl>
                                        <p:attrNameLst>
                                          <p:attrName>style.visibility</p:attrName>
                                        </p:attrNameLst>
                                      </p:cBhvr>
                                      <p:to>
                                        <p:strVal val="visible"/>
                                      </p:to>
                                    </p:set>
                                    <p:animEffect transition="in" filter="fade">
                                      <p:cBhvr>
                                        <p:cTn id="17" dur="2000"/>
                                        <p:tgtEl>
                                          <p:spTgt spid="25722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2291" grpId="0" build="p"/>
      <p:bldP spid="2572290" grpId="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79138" name="Text Box 2"/>
          <p:cNvSpPr txBox="1">
            <a:spLocks noChangeArrowheads="1"/>
          </p:cNvSpPr>
          <p:nvPr/>
        </p:nvSpPr>
        <p:spPr bwMode="auto">
          <a:xfrm>
            <a:off x="971550" y="333375"/>
            <a:ext cx="7540625" cy="762000"/>
          </a:xfrm>
          <a:prstGeom prst="rect">
            <a:avLst/>
          </a:prstGeom>
          <a:noFill/>
          <a:ln w="9525">
            <a:noFill/>
            <a:miter lim="800000"/>
            <a:headEnd/>
            <a:tailEnd/>
          </a:ln>
        </p:spPr>
        <p:txBody>
          <a:bodyPr>
            <a:spAutoFit/>
          </a:bodyPr>
          <a:lstStyle/>
          <a:p>
            <a:pPr eaLnBrk="0" hangingPunct="0"/>
            <a:r>
              <a:rPr lang="en-GB" sz="4400" b="1">
                <a:solidFill>
                  <a:prstClr val="black"/>
                </a:solidFill>
                <a:latin typeface="Arial Black" pitchFamily="34" charset="0"/>
              </a:rPr>
              <a:t>Dimensions of the Mind</a:t>
            </a:r>
          </a:p>
        </p:txBody>
      </p:sp>
      <p:sp>
        <p:nvSpPr>
          <p:cNvPr id="2779139" name="Text Box 3"/>
          <p:cNvSpPr txBox="1">
            <a:spLocks noChangeArrowheads="1"/>
          </p:cNvSpPr>
          <p:nvPr/>
        </p:nvSpPr>
        <p:spPr bwMode="auto">
          <a:xfrm>
            <a:off x="1979613" y="1509713"/>
            <a:ext cx="5557837" cy="701675"/>
          </a:xfrm>
          <a:prstGeom prst="rect">
            <a:avLst/>
          </a:prstGeom>
          <a:noFill/>
          <a:ln w="9525">
            <a:noFill/>
            <a:miter lim="800000"/>
            <a:headEnd/>
            <a:tailEnd/>
          </a:ln>
        </p:spPr>
        <p:txBody>
          <a:bodyPr>
            <a:spAutoFit/>
          </a:bodyPr>
          <a:lstStyle/>
          <a:p>
            <a:pPr eaLnBrk="0" hangingPunct="0"/>
            <a:r>
              <a:rPr lang="en-GB" sz="4000" b="1" dirty="0">
                <a:solidFill>
                  <a:srgbClr val="002060"/>
                </a:solidFill>
                <a:latin typeface="Arial Black" pitchFamily="34" charset="0"/>
              </a:rPr>
              <a:t>CONSCIOUS MIND</a:t>
            </a:r>
          </a:p>
        </p:txBody>
      </p:sp>
      <p:sp>
        <p:nvSpPr>
          <p:cNvPr id="2779140" name="Text Box 4"/>
          <p:cNvSpPr txBox="1">
            <a:spLocks noChangeArrowheads="1"/>
          </p:cNvSpPr>
          <p:nvPr/>
        </p:nvSpPr>
        <p:spPr bwMode="auto">
          <a:xfrm>
            <a:off x="1331913" y="2757488"/>
            <a:ext cx="7272337" cy="701675"/>
          </a:xfrm>
          <a:prstGeom prst="rect">
            <a:avLst/>
          </a:prstGeom>
          <a:noFill/>
          <a:ln w="9525">
            <a:noFill/>
            <a:miter lim="800000"/>
            <a:headEnd/>
            <a:tailEnd/>
          </a:ln>
        </p:spPr>
        <p:txBody>
          <a:bodyPr>
            <a:spAutoFit/>
          </a:bodyPr>
          <a:lstStyle/>
          <a:p>
            <a:pPr eaLnBrk="0" hangingPunct="0"/>
            <a:r>
              <a:rPr lang="en-GB" sz="4000" b="1" dirty="0">
                <a:solidFill>
                  <a:srgbClr val="006600"/>
                </a:solidFill>
                <a:latin typeface="Arial Black" pitchFamily="34" charset="0"/>
              </a:rPr>
              <a:t>SUB-CONSCIOUS MIND</a:t>
            </a:r>
          </a:p>
        </p:txBody>
      </p:sp>
      <p:sp>
        <p:nvSpPr>
          <p:cNvPr id="2779141" name="Text Box 5"/>
          <p:cNvSpPr txBox="1">
            <a:spLocks noChangeArrowheads="1"/>
          </p:cNvSpPr>
          <p:nvPr/>
        </p:nvSpPr>
        <p:spPr bwMode="auto">
          <a:xfrm>
            <a:off x="3708400" y="4005263"/>
            <a:ext cx="1855788" cy="579437"/>
          </a:xfrm>
          <a:prstGeom prst="rect">
            <a:avLst/>
          </a:prstGeom>
          <a:noFill/>
          <a:ln w="9525">
            <a:noFill/>
            <a:miter lim="800000"/>
            <a:headEnd/>
            <a:tailEnd/>
          </a:ln>
        </p:spPr>
        <p:txBody>
          <a:bodyPr wrap="none">
            <a:spAutoFit/>
          </a:bodyPr>
          <a:lstStyle/>
          <a:p>
            <a:pPr eaLnBrk="0" hangingPunct="0"/>
            <a:r>
              <a:rPr lang="en-GB" sz="3200" b="1" dirty="0">
                <a:solidFill>
                  <a:srgbClr val="969696"/>
                </a:solidFill>
                <a:latin typeface="Arial Black" pitchFamily="34" charset="0"/>
              </a:rPr>
              <a:t>SCRIPT</a:t>
            </a:r>
          </a:p>
        </p:txBody>
      </p:sp>
      <p:sp>
        <p:nvSpPr>
          <p:cNvPr id="2779142" name="Text Box 6"/>
          <p:cNvSpPr txBox="1">
            <a:spLocks noChangeArrowheads="1"/>
          </p:cNvSpPr>
          <p:nvPr/>
        </p:nvSpPr>
        <p:spPr bwMode="auto">
          <a:xfrm>
            <a:off x="900113" y="5240338"/>
            <a:ext cx="2193925" cy="579437"/>
          </a:xfrm>
          <a:prstGeom prst="rect">
            <a:avLst/>
          </a:prstGeom>
          <a:noFill/>
          <a:ln w="9525">
            <a:noFill/>
            <a:miter lim="800000"/>
            <a:headEnd/>
            <a:tailEnd/>
          </a:ln>
        </p:spPr>
        <p:txBody>
          <a:bodyPr wrap="none">
            <a:spAutoFit/>
          </a:bodyPr>
          <a:lstStyle/>
          <a:p>
            <a:pPr eaLnBrk="0" hangingPunct="0"/>
            <a:r>
              <a:rPr lang="en-GB" sz="3200" b="1">
                <a:solidFill>
                  <a:srgbClr val="0066FF"/>
                </a:solidFill>
                <a:latin typeface="Arial Black" pitchFamily="34" charset="0"/>
              </a:rPr>
              <a:t>PICTURE</a:t>
            </a:r>
          </a:p>
        </p:txBody>
      </p:sp>
      <p:sp>
        <p:nvSpPr>
          <p:cNvPr id="2779143" name="Text Box 7"/>
          <p:cNvSpPr txBox="1">
            <a:spLocks noChangeArrowheads="1"/>
          </p:cNvSpPr>
          <p:nvPr/>
        </p:nvSpPr>
        <p:spPr bwMode="auto">
          <a:xfrm>
            <a:off x="5867400" y="5311775"/>
            <a:ext cx="2914650" cy="579438"/>
          </a:xfrm>
          <a:prstGeom prst="rect">
            <a:avLst/>
          </a:prstGeom>
          <a:noFill/>
          <a:ln w="9525">
            <a:noFill/>
            <a:miter lim="800000"/>
            <a:headEnd/>
            <a:tailEnd/>
          </a:ln>
        </p:spPr>
        <p:txBody>
          <a:bodyPr wrap="none">
            <a:spAutoFit/>
          </a:bodyPr>
          <a:lstStyle/>
          <a:p>
            <a:pPr eaLnBrk="0" hangingPunct="0"/>
            <a:r>
              <a:rPr lang="en-GB" sz="3200" b="1">
                <a:solidFill>
                  <a:srgbClr val="FF0000"/>
                </a:solidFill>
                <a:latin typeface="Arial Black" pitchFamily="34" charset="0"/>
              </a:rPr>
              <a:t>BEHAVIOUR</a:t>
            </a:r>
          </a:p>
        </p:txBody>
      </p:sp>
      <p:sp>
        <p:nvSpPr>
          <p:cNvPr id="2779144" name="Line 8"/>
          <p:cNvSpPr>
            <a:spLocks noChangeShapeType="1"/>
          </p:cNvSpPr>
          <p:nvPr/>
        </p:nvSpPr>
        <p:spPr bwMode="auto">
          <a:xfrm>
            <a:off x="4716463" y="2205038"/>
            <a:ext cx="0" cy="431800"/>
          </a:xfrm>
          <a:prstGeom prst="line">
            <a:avLst/>
          </a:prstGeom>
          <a:noFill/>
          <a:ln w="9525">
            <a:solidFill>
              <a:schemeClr val="tx1"/>
            </a:solidFill>
            <a:round/>
            <a:headEnd/>
            <a:tailEnd type="triangle" w="med" len="med"/>
          </a:ln>
        </p:spPr>
        <p:txBody>
          <a:bodyPr/>
          <a:lstStyle/>
          <a:p>
            <a:endParaRPr lang="en-GB">
              <a:solidFill>
                <a:prstClr val="black"/>
              </a:solidFill>
            </a:endParaRPr>
          </a:p>
        </p:txBody>
      </p:sp>
      <p:sp>
        <p:nvSpPr>
          <p:cNvPr id="2779145" name="Line 9"/>
          <p:cNvSpPr>
            <a:spLocks noChangeShapeType="1"/>
          </p:cNvSpPr>
          <p:nvPr/>
        </p:nvSpPr>
        <p:spPr bwMode="auto">
          <a:xfrm>
            <a:off x="4716463" y="3500438"/>
            <a:ext cx="0" cy="360362"/>
          </a:xfrm>
          <a:prstGeom prst="line">
            <a:avLst/>
          </a:prstGeom>
          <a:noFill/>
          <a:ln w="9525">
            <a:solidFill>
              <a:schemeClr val="tx1"/>
            </a:solidFill>
            <a:round/>
            <a:headEnd/>
            <a:tailEnd type="triangle" w="med" len="med"/>
          </a:ln>
        </p:spPr>
        <p:txBody>
          <a:bodyPr/>
          <a:lstStyle/>
          <a:p>
            <a:endParaRPr lang="en-GB">
              <a:solidFill>
                <a:prstClr val="black"/>
              </a:solidFill>
            </a:endParaRPr>
          </a:p>
        </p:txBody>
      </p:sp>
      <p:sp>
        <p:nvSpPr>
          <p:cNvPr id="2779146" name="Line 10"/>
          <p:cNvSpPr>
            <a:spLocks noChangeShapeType="1"/>
          </p:cNvSpPr>
          <p:nvPr/>
        </p:nvSpPr>
        <p:spPr bwMode="auto">
          <a:xfrm flipH="1">
            <a:off x="3563938" y="4724400"/>
            <a:ext cx="1008062" cy="576263"/>
          </a:xfrm>
          <a:prstGeom prst="line">
            <a:avLst/>
          </a:prstGeom>
          <a:noFill/>
          <a:ln w="9525">
            <a:solidFill>
              <a:schemeClr val="tx1"/>
            </a:solidFill>
            <a:round/>
            <a:headEnd/>
            <a:tailEnd type="triangle" w="med" len="med"/>
          </a:ln>
        </p:spPr>
        <p:txBody>
          <a:bodyPr/>
          <a:lstStyle/>
          <a:p>
            <a:endParaRPr lang="en-GB">
              <a:solidFill>
                <a:prstClr val="black"/>
              </a:solidFill>
            </a:endParaRPr>
          </a:p>
        </p:txBody>
      </p:sp>
      <p:sp>
        <p:nvSpPr>
          <p:cNvPr id="2779147" name="Line 11"/>
          <p:cNvSpPr>
            <a:spLocks noChangeShapeType="1"/>
          </p:cNvSpPr>
          <p:nvPr/>
        </p:nvSpPr>
        <p:spPr bwMode="auto">
          <a:xfrm>
            <a:off x="3635375" y="5589588"/>
            <a:ext cx="1944688" cy="0"/>
          </a:xfrm>
          <a:prstGeom prst="line">
            <a:avLst/>
          </a:prstGeom>
          <a:noFill/>
          <a:ln w="9525">
            <a:solidFill>
              <a:schemeClr val="tx1"/>
            </a:solidFill>
            <a:round/>
            <a:headEnd/>
            <a:tailEnd type="triangle" w="med" len="med"/>
          </a:ln>
        </p:spPr>
        <p:txBody>
          <a:bodyPr/>
          <a:lstStyle/>
          <a:p>
            <a:endParaRPr lang="en-GB">
              <a:solidFill>
                <a:prstClr val="black"/>
              </a:solidFill>
            </a:endParaRPr>
          </a:p>
        </p:txBody>
      </p:sp>
      <p:sp>
        <p:nvSpPr>
          <p:cNvPr id="2779148" name="Line 12"/>
          <p:cNvSpPr>
            <a:spLocks noChangeShapeType="1"/>
          </p:cNvSpPr>
          <p:nvPr/>
        </p:nvSpPr>
        <p:spPr bwMode="auto">
          <a:xfrm flipH="1" flipV="1">
            <a:off x="4859338" y="4724400"/>
            <a:ext cx="865187" cy="504825"/>
          </a:xfrm>
          <a:prstGeom prst="line">
            <a:avLst/>
          </a:prstGeom>
          <a:noFill/>
          <a:ln w="9525">
            <a:solidFill>
              <a:schemeClr val="tx1"/>
            </a:solidFill>
            <a:round/>
            <a:headEnd/>
            <a:tailEnd type="triangle" w="med" len="med"/>
          </a:ln>
        </p:spPr>
        <p:txBody>
          <a:bodyPr/>
          <a:lstStyle/>
          <a:p>
            <a:endParaRPr lang="en-GB">
              <a:solidFill>
                <a:prstClr val="blac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79138"/>
                                        </p:tgtEl>
                                        <p:attrNameLst>
                                          <p:attrName>style.visibility</p:attrName>
                                        </p:attrNameLst>
                                      </p:cBhvr>
                                      <p:to>
                                        <p:strVal val="visible"/>
                                      </p:to>
                                    </p:set>
                                    <p:animEffect transition="in" filter="blinds(horizontal)">
                                      <p:cBhvr>
                                        <p:cTn id="7" dur="500"/>
                                        <p:tgtEl>
                                          <p:spTgt spid="277913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79139"/>
                                        </p:tgtEl>
                                        <p:attrNameLst>
                                          <p:attrName>style.visibility</p:attrName>
                                        </p:attrNameLst>
                                      </p:cBhvr>
                                      <p:to>
                                        <p:strVal val="visible"/>
                                      </p:to>
                                    </p:set>
                                    <p:animEffect transition="in" filter="blinds(horizontal)">
                                      <p:cBhvr>
                                        <p:cTn id="12" dur="500"/>
                                        <p:tgtEl>
                                          <p:spTgt spid="277913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779144"/>
                                        </p:tgtEl>
                                        <p:attrNameLst>
                                          <p:attrName>style.visibility</p:attrName>
                                        </p:attrNameLst>
                                      </p:cBhvr>
                                      <p:to>
                                        <p:strVal val="visible"/>
                                      </p:to>
                                    </p:set>
                                    <p:animEffect transition="in" filter="blinds(horizontal)">
                                      <p:cBhvr>
                                        <p:cTn id="17" dur="500"/>
                                        <p:tgtEl>
                                          <p:spTgt spid="277914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779140"/>
                                        </p:tgtEl>
                                        <p:attrNameLst>
                                          <p:attrName>style.visibility</p:attrName>
                                        </p:attrNameLst>
                                      </p:cBhvr>
                                      <p:to>
                                        <p:strVal val="visible"/>
                                      </p:to>
                                    </p:set>
                                    <p:animEffect transition="in" filter="blinds(horizontal)">
                                      <p:cBhvr>
                                        <p:cTn id="22" dur="500"/>
                                        <p:tgtEl>
                                          <p:spTgt spid="277914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779145"/>
                                        </p:tgtEl>
                                        <p:attrNameLst>
                                          <p:attrName>style.visibility</p:attrName>
                                        </p:attrNameLst>
                                      </p:cBhvr>
                                      <p:to>
                                        <p:strVal val="visible"/>
                                      </p:to>
                                    </p:set>
                                    <p:animEffect transition="in" filter="blinds(horizontal)">
                                      <p:cBhvr>
                                        <p:cTn id="27" dur="500"/>
                                        <p:tgtEl>
                                          <p:spTgt spid="277914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779141"/>
                                        </p:tgtEl>
                                        <p:attrNameLst>
                                          <p:attrName>style.visibility</p:attrName>
                                        </p:attrNameLst>
                                      </p:cBhvr>
                                      <p:to>
                                        <p:strVal val="visible"/>
                                      </p:to>
                                    </p:set>
                                    <p:animEffect transition="in" filter="blinds(horizontal)">
                                      <p:cBhvr>
                                        <p:cTn id="32" dur="500"/>
                                        <p:tgtEl>
                                          <p:spTgt spid="2779141"/>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779146"/>
                                        </p:tgtEl>
                                        <p:attrNameLst>
                                          <p:attrName>style.visibility</p:attrName>
                                        </p:attrNameLst>
                                      </p:cBhvr>
                                      <p:to>
                                        <p:strVal val="visible"/>
                                      </p:to>
                                    </p:set>
                                    <p:animEffect transition="in" filter="blinds(horizontal)">
                                      <p:cBhvr>
                                        <p:cTn id="37" dur="500"/>
                                        <p:tgtEl>
                                          <p:spTgt spid="2779146"/>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779142"/>
                                        </p:tgtEl>
                                        <p:attrNameLst>
                                          <p:attrName>style.visibility</p:attrName>
                                        </p:attrNameLst>
                                      </p:cBhvr>
                                      <p:to>
                                        <p:strVal val="visible"/>
                                      </p:to>
                                    </p:set>
                                    <p:animEffect transition="in" filter="blinds(horizontal)">
                                      <p:cBhvr>
                                        <p:cTn id="42" dur="500"/>
                                        <p:tgtEl>
                                          <p:spTgt spid="2779142"/>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779147"/>
                                        </p:tgtEl>
                                        <p:attrNameLst>
                                          <p:attrName>style.visibility</p:attrName>
                                        </p:attrNameLst>
                                      </p:cBhvr>
                                      <p:to>
                                        <p:strVal val="visible"/>
                                      </p:to>
                                    </p:set>
                                    <p:animEffect transition="in" filter="blinds(horizontal)">
                                      <p:cBhvr>
                                        <p:cTn id="47" dur="500"/>
                                        <p:tgtEl>
                                          <p:spTgt spid="2779147"/>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779143"/>
                                        </p:tgtEl>
                                        <p:attrNameLst>
                                          <p:attrName>style.visibility</p:attrName>
                                        </p:attrNameLst>
                                      </p:cBhvr>
                                      <p:to>
                                        <p:strVal val="visible"/>
                                      </p:to>
                                    </p:set>
                                    <p:animEffect transition="in" filter="blinds(horizontal)">
                                      <p:cBhvr>
                                        <p:cTn id="52" dur="500"/>
                                        <p:tgtEl>
                                          <p:spTgt spid="2779143"/>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2779148"/>
                                        </p:tgtEl>
                                        <p:attrNameLst>
                                          <p:attrName>style.visibility</p:attrName>
                                        </p:attrNameLst>
                                      </p:cBhvr>
                                      <p:to>
                                        <p:strVal val="visible"/>
                                      </p:to>
                                    </p:set>
                                    <p:animEffect transition="in" filter="blinds(horizontal)">
                                      <p:cBhvr>
                                        <p:cTn id="57" dur="500"/>
                                        <p:tgtEl>
                                          <p:spTgt spid="2779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9138" grpId="0"/>
      <p:bldP spid="2779139" grpId="0"/>
      <p:bldP spid="2779140" grpId="0"/>
      <p:bldP spid="2779141" grpId="0"/>
      <p:bldP spid="2779142" grpId="0"/>
      <p:bldP spid="2779143" grpId="0"/>
      <p:bldP spid="2779144" grpId="0" animBg="1"/>
      <p:bldP spid="2779145" grpId="0" animBg="1"/>
      <p:bldP spid="2779146" grpId="0" animBg="1"/>
      <p:bldP spid="2779147" grpId="0" animBg="1"/>
      <p:bldP spid="2779148" grpId="0" animBg="1"/>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539750" y="-1384300"/>
            <a:ext cx="8229600" cy="1384300"/>
          </a:xfrm>
        </p:spPr>
        <p:txBody>
          <a:bodyPr/>
          <a:lstStyle/>
          <a:p>
            <a:pPr eaLnBrk="1" hangingPunct="1"/>
            <a:endParaRPr lang="en-US" smtClean="0"/>
          </a:p>
        </p:txBody>
      </p:sp>
      <p:sp>
        <p:nvSpPr>
          <p:cNvPr id="116739" name="Rectangle 3"/>
          <p:cNvSpPr>
            <a:spLocks noGrp="1" noChangeArrowheads="1"/>
          </p:cNvSpPr>
          <p:nvPr>
            <p:ph type="body" idx="1"/>
          </p:nvPr>
        </p:nvSpPr>
        <p:spPr>
          <a:xfrm>
            <a:off x="468313" y="566738"/>
            <a:ext cx="8205787" cy="6291262"/>
          </a:xfrm>
        </p:spPr>
        <p:txBody>
          <a:bodyPr/>
          <a:lstStyle/>
          <a:p>
            <a:pPr eaLnBrk="1" hangingPunct="1">
              <a:lnSpc>
                <a:spcPct val="90000"/>
              </a:lnSpc>
              <a:buFontTx/>
              <a:buNone/>
            </a:pPr>
            <a:r>
              <a:rPr lang="en-GB" smtClean="0"/>
              <a:t>TEN TRAPS</a:t>
            </a:r>
          </a:p>
          <a:p>
            <a:pPr eaLnBrk="1" hangingPunct="1">
              <a:lnSpc>
                <a:spcPct val="90000"/>
              </a:lnSpc>
              <a:buFontTx/>
              <a:buNone/>
            </a:pPr>
            <a:endParaRPr lang="en-GB" smtClean="0"/>
          </a:p>
          <a:p>
            <a:pPr eaLnBrk="1" hangingPunct="1">
              <a:lnSpc>
                <a:spcPct val="90000"/>
              </a:lnSpc>
              <a:buFontTx/>
              <a:buNone/>
            </a:pPr>
            <a:r>
              <a:rPr lang="en-GB" smtClean="0"/>
              <a:t>-Nagging</a:t>
            </a:r>
          </a:p>
          <a:p>
            <a:pPr eaLnBrk="1" hangingPunct="1">
              <a:lnSpc>
                <a:spcPct val="90000"/>
              </a:lnSpc>
              <a:buFontTx/>
              <a:buNone/>
            </a:pPr>
            <a:r>
              <a:rPr lang="en-GB" smtClean="0"/>
              <a:t>-Shouting</a:t>
            </a:r>
          </a:p>
          <a:p>
            <a:pPr eaLnBrk="1" hangingPunct="1">
              <a:lnSpc>
                <a:spcPct val="90000"/>
              </a:lnSpc>
              <a:buFontTx/>
              <a:buNone/>
            </a:pPr>
            <a:r>
              <a:rPr lang="en-GB" smtClean="0"/>
              <a:t>-Public reprimand</a:t>
            </a:r>
          </a:p>
          <a:p>
            <a:pPr eaLnBrk="1" hangingPunct="1">
              <a:lnSpc>
                <a:spcPct val="90000"/>
              </a:lnSpc>
              <a:buFontTx/>
              <a:buNone/>
            </a:pPr>
            <a:r>
              <a:rPr lang="en-GB" smtClean="0"/>
              <a:t>-Groundless threats</a:t>
            </a:r>
          </a:p>
          <a:p>
            <a:pPr eaLnBrk="1" hangingPunct="1">
              <a:lnSpc>
                <a:spcPct val="90000"/>
              </a:lnSpc>
              <a:buFontTx/>
              <a:buNone/>
            </a:pPr>
            <a:r>
              <a:rPr lang="en-GB" smtClean="0"/>
              <a:t>-Put downs</a:t>
            </a:r>
          </a:p>
          <a:p>
            <a:pPr eaLnBrk="1" hangingPunct="1">
              <a:lnSpc>
                <a:spcPct val="90000"/>
              </a:lnSpc>
              <a:buFontTx/>
              <a:buNone/>
            </a:pPr>
            <a:r>
              <a:rPr lang="en-GB" smtClean="0"/>
              <a:t>-Character attacks</a:t>
            </a:r>
          </a:p>
          <a:p>
            <a:pPr eaLnBrk="1" hangingPunct="1">
              <a:lnSpc>
                <a:spcPct val="90000"/>
              </a:lnSpc>
              <a:buFontTx/>
              <a:buNone/>
            </a:pPr>
            <a:r>
              <a:rPr lang="en-GB" smtClean="0"/>
              <a:t>-Pointless ignoring</a:t>
            </a:r>
          </a:p>
          <a:p>
            <a:pPr eaLnBrk="1" hangingPunct="1">
              <a:lnSpc>
                <a:spcPct val="90000"/>
              </a:lnSpc>
              <a:buFontTx/>
              <a:buNone/>
            </a:pPr>
            <a:r>
              <a:rPr lang="en-GB" smtClean="0"/>
              <a:t>-Blaming/Accusing</a:t>
            </a:r>
          </a:p>
          <a:p>
            <a:pPr eaLnBrk="1" hangingPunct="1">
              <a:lnSpc>
                <a:spcPct val="90000"/>
              </a:lnSpc>
              <a:buFontTx/>
              <a:buNone/>
            </a:pPr>
            <a:r>
              <a:rPr lang="en-GB" smtClean="0"/>
              <a:t>-Sarcasm</a:t>
            </a:r>
          </a:p>
          <a:p>
            <a:pPr eaLnBrk="1" hangingPunct="1">
              <a:lnSpc>
                <a:spcPct val="90000"/>
              </a:lnSpc>
              <a:buFontTx/>
              <a:buNone/>
            </a:pPr>
            <a:endParaRPr lang="en-GB" smtClean="0"/>
          </a:p>
          <a:p>
            <a:pPr eaLnBrk="1" hangingPunct="1">
              <a:lnSpc>
                <a:spcPct val="90000"/>
              </a:lnSpc>
              <a:buFontTx/>
              <a:buNone/>
            </a:pPr>
            <a:endParaRPr lang="en-GB" sz="3600" smtClean="0"/>
          </a:p>
          <a:p>
            <a:pPr eaLnBrk="1" hangingPunct="1">
              <a:lnSpc>
                <a:spcPct val="90000"/>
              </a:lnSpc>
              <a:buFontTx/>
              <a:buNone/>
            </a:pPr>
            <a:endParaRPr lang="en-GB" sz="3600" smtClean="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47074" name="Rectangle 2"/>
          <p:cNvSpPr>
            <a:spLocks noGrp="1" noChangeArrowheads="1"/>
          </p:cNvSpPr>
          <p:nvPr>
            <p:ph type="title"/>
          </p:nvPr>
        </p:nvSpPr>
        <p:spPr>
          <a:xfrm>
            <a:off x="250825" y="0"/>
            <a:ext cx="8893175" cy="1763713"/>
          </a:xfrm>
        </p:spPr>
        <p:txBody>
          <a:bodyPr/>
          <a:lstStyle/>
          <a:p>
            <a:pPr eaLnBrk="1" hangingPunct="1"/>
            <a:r>
              <a:rPr lang="en-GB" dirty="0" smtClean="0"/>
              <a:t>      What </a:t>
            </a:r>
            <a:r>
              <a:rPr lang="en-GB" dirty="0" smtClean="0"/>
              <a:t>magic-weavers say…</a:t>
            </a:r>
          </a:p>
        </p:txBody>
      </p:sp>
      <p:sp>
        <p:nvSpPr>
          <p:cNvPr id="2947075" name="Rectangle 3"/>
          <p:cNvSpPr>
            <a:spLocks noGrp="1" noChangeArrowheads="1"/>
          </p:cNvSpPr>
          <p:nvPr>
            <p:ph type="body" idx="1"/>
          </p:nvPr>
        </p:nvSpPr>
        <p:spPr>
          <a:xfrm>
            <a:off x="0" y="1484313"/>
            <a:ext cx="9144000" cy="5373687"/>
          </a:xfrm>
        </p:spPr>
        <p:txBody>
          <a:bodyPr/>
          <a:lstStyle/>
          <a:p>
            <a:pPr algn="ctr" eaLnBrk="1" hangingPunct="1">
              <a:lnSpc>
                <a:spcPct val="90000"/>
              </a:lnSpc>
              <a:buFontTx/>
              <a:buNone/>
            </a:pPr>
            <a:r>
              <a:rPr lang="en-GB" sz="2400" b="1" dirty="0" smtClean="0"/>
              <a:t>Never use sarcasm or ‘killer statements’.</a:t>
            </a:r>
          </a:p>
          <a:p>
            <a:pPr algn="ctr" eaLnBrk="1" hangingPunct="1">
              <a:lnSpc>
                <a:spcPct val="90000"/>
              </a:lnSpc>
              <a:buFontTx/>
              <a:buNone/>
            </a:pPr>
            <a:r>
              <a:rPr lang="en-GB" sz="2400" b="1" dirty="0" smtClean="0"/>
              <a:t>What I like about you is…</a:t>
            </a:r>
          </a:p>
          <a:p>
            <a:pPr algn="ctr" eaLnBrk="1" hangingPunct="1">
              <a:lnSpc>
                <a:spcPct val="90000"/>
              </a:lnSpc>
              <a:buFontTx/>
              <a:buNone/>
            </a:pPr>
            <a:r>
              <a:rPr lang="en-GB" sz="2400" b="1" dirty="0" smtClean="0"/>
              <a:t>That’s not like you, the next time…</a:t>
            </a:r>
          </a:p>
          <a:p>
            <a:pPr algn="ctr" eaLnBrk="1" hangingPunct="1">
              <a:lnSpc>
                <a:spcPct val="90000"/>
              </a:lnSpc>
              <a:buFontTx/>
              <a:buNone/>
            </a:pPr>
            <a:r>
              <a:rPr lang="en-GB" sz="2400" b="1" dirty="0" smtClean="0"/>
              <a:t>You’re better than that.</a:t>
            </a:r>
          </a:p>
          <a:p>
            <a:pPr algn="ctr" eaLnBrk="1" hangingPunct="1">
              <a:lnSpc>
                <a:spcPct val="90000"/>
              </a:lnSpc>
              <a:buFontTx/>
              <a:buNone/>
            </a:pPr>
            <a:r>
              <a:rPr lang="en-GB" sz="2400" b="1" dirty="0" smtClean="0"/>
              <a:t>If you did know how to do it what would you do?</a:t>
            </a:r>
          </a:p>
          <a:p>
            <a:pPr algn="ctr" eaLnBrk="1" hangingPunct="1">
              <a:lnSpc>
                <a:spcPct val="90000"/>
              </a:lnSpc>
              <a:buFontTx/>
              <a:buNone/>
            </a:pPr>
            <a:r>
              <a:rPr lang="en-GB" sz="2400" b="1" dirty="0" smtClean="0"/>
              <a:t>Write it as if you were a posh person/the queen.</a:t>
            </a:r>
          </a:p>
          <a:p>
            <a:pPr algn="ctr" eaLnBrk="1" hangingPunct="1">
              <a:lnSpc>
                <a:spcPct val="90000"/>
              </a:lnSpc>
              <a:buFontTx/>
              <a:buNone/>
            </a:pPr>
            <a:r>
              <a:rPr lang="en-GB" sz="2400" b="1" dirty="0" smtClean="0"/>
              <a:t>You’re better than I am at this.</a:t>
            </a:r>
          </a:p>
          <a:p>
            <a:pPr algn="ctr" eaLnBrk="1" hangingPunct="1">
              <a:lnSpc>
                <a:spcPct val="90000"/>
              </a:lnSpc>
              <a:buFontTx/>
              <a:buNone/>
            </a:pPr>
            <a:r>
              <a:rPr lang="en-GB" sz="2400" b="1" dirty="0" smtClean="0"/>
              <a:t>When I look at you I see someone who…</a:t>
            </a:r>
          </a:p>
          <a:p>
            <a:pPr algn="ctr" eaLnBrk="1" hangingPunct="1">
              <a:lnSpc>
                <a:spcPct val="90000"/>
              </a:lnSpc>
              <a:buFontTx/>
              <a:buNone/>
            </a:pPr>
            <a:r>
              <a:rPr lang="en-GB" sz="2400" b="1" dirty="0" smtClean="0"/>
              <a:t>Have I explained that properly?</a:t>
            </a:r>
          </a:p>
          <a:p>
            <a:pPr algn="ctr" eaLnBrk="1" hangingPunct="1">
              <a:lnSpc>
                <a:spcPct val="90000"/>
              </a:lnSpc>
              <a:buFontTx/>
              <a:buNone/>
            </a:pPr>
            <a:r>
              <a:rPr lang="en-GB" sz="2400" b="1" dirty="0" smtClean="0"/>
              <a:t>Have I missed anything out?</a:t>
            </a:r>
          </a:p>
          <a:p>
            <a:pPr algn="ctr" eaLnBrk="1" hangingPunct="1">
              <a:lnSpc>
                <a:spcPct val="90000"/>
              </a:lnSpc>
              <a:buFontTx/>
              <a:buNone/>
            </a:pPr>
            <a:r>
              <a:rPr lang="en-GB" sz="2400" b="1" dirty="0" smtClean="0"/>
              <a:t>Change ‘don’t’ to ‘be’.</a:t>
            </a:r>
          </a:p>
          <a:p>
            <a:pPr algn="ctr" eaLnBrk="1" hangingPunct="1">
              <a:lnSpc>
                <a:spcPct val="90000"/>
              </a:lnSpc>
              <a:buFontTx/>
              <a:buNone/>
            </a:pPr>
            <a:r>
              <a:rPr lang="en-GB" sz="2400" b="1" dirty="0" smtClean="0"/>
              <a:t>Happy birthday!</a:t>
            </a:r>
          </a:p>
          <a:p>
            <a:pPr algn="ctr" eaLnBrk="1" hangingPunct="1">
              <a:lnSpc>
                <a:spcPct val="90000"/>
              </a:lnSpc>
              <a:buFontTx/>
              <a:buNone/>
            </a:pPr>
            <a:r>
              <a:rPr lang="en-GB" sz="2400" b="1" dirty="0" smtClean="0"/>
              <a:t>I saw this and thought of you.</a:t>
            </a:r>
          </a:p>
          <a:p>
            <a:pPr algn="ctr" eaLnBrk="1" hangingPunct="1">
              <a:lnSpc>
                <a:spcPct val="90000"/>
              </a:lnSpc>
              <a:buFontTx/>
              <a:buNone/>
            </a:pPr>
            <a:endParaRPr lang="en-GB" sz="24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947074"/>
                                        </p:tgtEl>
                                        <p:attrNameLst>
                                          <p:attrName>style.visibility</p:attrName>
                                        </p:attrNameLst>
                                      </p:cBhvr>
                                      <p:to>
                                        <p:strVal val="visible"/>
                                      </p:to>
                                    </p:set>
                                    <p:animEffect transition="in" filter="fade">
                                      <p:cBhvr>
                                        <p:cTn id="7" dur="2000"/>
                                        <p:tgtEl>
                                          <p:spTgt spid="29470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47075">
                                            <p:txEl>
                                              <p:pRg st="0" end="0"/>
                                            </p:txEl>
                                          </p:spTgt>
                                        </p:tgtEl>
                                        <p:attrNameLst>
                                          <p:attrName>style.visibility</p:attrName>
                                        </p:attrNameLst>
                                      </p:cBhvr>
                                      <p:to>
                                        <p:strVal val="visible"/>
                                      </p:to>
                                    </p:set>
                                    <p:animEffect transition="in" filter="fade">
                                      <p:cBhvr>
                                        <p:cTn id="12" dur="2000"/>
                                        <p:tgtEl>
                                          <p:spTgt spid="294707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47075">
                                            <p:txEl>
                                              <p:pRg st="1" end="1"/>
                                            </p:txEl>
                                          </p:spTgt>
                                        </p:tgtEl>
                                        <p:attrNameLst>
                                          <p:attrName>style.visibility</p:attrName>
                                        </p:attrNameLst>
                                      </p:cBhvr>
                                      <p:to>
                                        <p:strVal val="visible"/>
                                      </p:to>
                                    </p:set>
                                    <p:animEffect transition="in" filter="fade">
                                      <p:cBhvr>
                                        <p:cTn id="17" dur="2000"/>
                                        <p:tgtEl>
                                          <p:spTgt spid="294707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47075">
                                            <p:txEl>
                                              <p:pRg st="2" end="2"/>
                                            </p:txEl>
                                          </p:spTgt>
                                        </p:tgtEl>
                                        <p:attrNameLst>
                                          <p:attrName>style.visibility</p:attrName>
                                        </p:attrNameLst>
                                      </p:cBhvr>
                                      <p:to>
                                        <p:strVal val="visible"/>
                                      </p:to>
                                    </p:set>
                                    <p:animEffect transition="in" filter="fade">
                                      <p:cBhvr>
                                        <p:cTn id="22" dur="2000"/>
                                        <p:tgtEl>
                                          <p:spTgt spid="294707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947075">
                                            <p:txEl>
                                              <p:pRg st="3" end="3"/>
                                            </p:txEl>
                                          </p:spTgt>
                                        </p:tgtEl>
                                        <p:attrNameLst>
                                          <p:attrName>style.visibility</p:attrName>
                                        </p:attrNameLst>
                                      </p:cBhvr>
                                      <p:to>
                                        <p:strVal val="visible"/>
                                      </p:to>
                                    </p:set>
                                    <p:animEffect transition="in" filter="fade">
                                      <p:cBhvr>
                                        <p:cTn id="27" dur="2000"/>
                                        <p:tgtEl>
                                          <p:spTgt spid="294707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947075">
                                            <p:txEl>
                                              <p:pRg st="4" end="4"/>
                                            </p:txEl>
                                          </p:spTgt>
                                        </p:tgtEl>
                                        <p:attrNameLst>
                                          <p:attrName>style.visibility</p:attrName>
                                        </p:attrNameLst>
                                      </p:cBhvr>
                                      <p:to>
                                        <p:strVal val="visible"/>
                                      </p:to>
                                    </p:set>
                                    <p:animEffect transition="in" filter="fade">
                                      <p:cBhvr>
                                        <p:cTn id="32" dur="2000"/>
                                        <p:tgtEl>
                                          <p:spTgt spid="294707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947075">
                                            <p:txEl>
                                              <p:pRg st="5" end="5"/>
                                            </p:txEl>
                                          </p:spTgt>
                                        </p:tgtEl>
                                        <p:attrNameLst>
                                          <p:attrName>style.visibility</p:attrName>
                                        </p:attrNameLst>
                                      </p:cBhvr>
                                      <p:to>
                                        <p:strVal val="visible"/>
                                      </p:to>
                                    </p:set>
                                    <p:animEffect transition="in" filter="fade">
                                      <p:cBhvr>
                                        <p:cTn id="37" dur="2000"/>
                                        <p:tgtEl>
                                          <p:spTgt spid="2947075">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947075">
                                            <p:txEl>
                                              <p:pRg st="6" end="6"/>
                                            </p:txEl>
                                          </p:spTgt>
                                        </p:tgtEl>
                                        <p:attrNameLst>
                                          <p:attrName>style.visibility</p:attrName>
                                        </p:attrNameLst>
                                      </p:cBhvr>
                                      <p:to>
                                        <p:strVal val="visible"/>
                                      </p:to>
                                    </p:set>
                                    <p:animEffect transition="in" filter="fade">
                                      <p:cBhvr>
                                        <p:cTn id="42" dur="2000"/>
                                        <p:tgtEl>
                                          <p:spTgt spid="2947075">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947075">
                                            <p:txEl>
                                              <p:pRg st="7" end="7"/>
                                            </p:txEl>
                                          </p:spTgt>
                                        </p:tgtEl>
                                        <p:attrNameLst>
                                          <p:attrName>style.visibility</p:attrName>
                                        </p:attrNameLst>
                                      </p:cBhvr>
                                      <p:to>
                                        <p:strVal val="visible"/>
                                      </p:to>
                                    </p:set>
                                    <p:animEffect transition="in" filter="fade">
                                      <p:cBhvr>
                                        <p:cTn id="47" dur="2000"/>
                                        <p:tgtEl>
                                          <p:spTgt spid="2947075">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947075">
                                            <p:txEl>
                                              <p:pRg st="8" end="8"/>
                                            </p:txEl>
                                          </p:spTgt>
                                        </p:tgtEl>
                                        <p:attrNameLst>
                                          <p:attrName>style.visibility</p:attrName>
                                        </p:attrNameLst>
                                      </p:cBhvr>
                                      <p:to>
                                        <p:strVal val="visible"/>
                                      </p:to>
                                    </p:set>
                                    <p:animEffect transition="in" filter="fade">
                                      <p:cBhvr>
                                        <p:cTn id="52" dur="2000"/>
                                        <p:tgtEl>
                                          <p:spTgt spid="2947075">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947075">
                                            <p:txEl>
                                              <p:pRg st="9" end="9"/>
                                            </p:txEl>
                                          </p:spTgt>
                                        </p:tgtEl>
                                        <p:attrNameLst>
                                          <p:attrName>style.visibility</p:attrName>
                                        </p:attrNameLst>
                                      </p:cBhvr>
                                      <p:to>
                                        <p:strVal val="visible"/>
                                      </p:to>
                                    </p:set>
                                    <p:animEffect transition="in" filter="fade">
                                      <p:cBhvr>
                                        <p:cTn id="57" dur="2000"/>
                                        <p:tgtEl>
                                          <p:spTgt spid="2947075">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947075">
                                            <p:txEl>
                                              <p:pRg st="10" end="10"/>
                                            </p:txEl>
                                          </p:spTgt>
                                        </p:tgtEl>
                                        <p:attrNameLst>
                                          <p:attrName>style.visibility</p:attrName>
                                        </p:attrNameLst>
                                      </p:cBhvr>
                                      <p:to>
                                        <p:strVal val="visible"/>
                                      </p:to>
                                    </p:set>
                                    <p:animEffect transition="in" filter="fade">
                                      <p:cBhvr>
                                        <p:cTn id="62" dur="2000"/>
                                        <p:tgtEl>
                                          <p:spTgt spid="2947075">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947075">
                                            <p:txEl>
                                              <p:pRg st="11" end="11"/>
                                            </p:txEl>
                                          </p:spTgt>
                                        </p:tgtEl>
                                        <p:attrNameLst>
                                          <p:attrName>style.visibility</p:attrName>
                                        </p:attrNameLst>
                                      </p:cBhvr>
                                      <p:to>
                                        <p:strVal val="visible"/>
                                      </p:to>
                                    </p:set>
                                    <p:animEffect transition="in" filter="fade">
                                      <p:cBhvr>
                                        <p:cTn id="67" dur="2000"/>
                                        <p:tgtEl>
                                          <p:spTgt spid="2947075">
                                            <p:txEl>
                                              <p:pRg st="11" end="1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947075">
                                            <p:txEl>
                                              <p:pRg st="12" end="12"/>
                                            </p:txEl>
                                          </p:spTgt>
                                        </p:tgtEl>
                                        <p:attrNameLst>
                                          <p:attrName>style.visibility</p:attrName>
                                        </p:attrNameLst>
                                      </p:cBhvr>
                                      <p:to>
                                        <p:strVal val="visible"/>
                                      </p:to>
                                    </p:set>
                                    <p:animEffect transition="in" filter="fade">
                                      <p:cBhvr>
                                        <p:cTn id="72" dur="2000"/>
                                        <p:tgtEl>
                                          <p:spTgt spid="294707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7074" grpId="0"/>
      <p:bldP spid="2947075"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a:xfrm>
            <a:off x="285750" y="301625"/>
            <a:ext cx="8572500" cy="1462088"/>
          </a:xfrm>
        </p:spPr>
        <p:txBody>
          <a:bodyPr/>
          <a:lstStyle/>
          <a:p>
            <a:r>
              <a:rPr lang="en-US" dirty="0" smtClean="0"/>
              <a:t>   Questions </a:t>
            </a:r>
            <a:r>
              <a:rPr lang="en-US" dirty="0" smtClean="0"/>
              <a:t>are good for </a:t>
            </a:r>
            <a:r>
              <a:rPr lang="en-US" dirty="0" smtClean="0"/>
              <a:t>you…</a:t>
            </a:r>
            <a:endParaRPr lang="en-US" dirty="0" smtClean="0"/>
          </a:p>
        </p:txBody>
      </p:sp>
      <p:sp>
        <p:nvSpPr>
          <p:cNvPr id="126979" name="Content Placeholder 2"/>
          <p:cNvSpPr>
            <a:spLocks noGrp="1"/>
          </p:cNvSpPr>
          <p:nvPr>
            <p:ph idx="1"/>
          </p:nvPr>
        </p:nvSpPr>
        <p:spPr>
          <a:xfrm>
            <a:off x="0" y="2492896"/>
            <a:ext cx="9144000" cy="4114800"/>
          </a:xfrm>
        </p:spPr>
        <p:txBody>
          <a:bodyPr/>
          <a:lstStyle/>
          <a:p>
            <a:pPr algn="ctr">
              <a:buFontTx/>
              <a:buNone/>
            </a:pPr>
            <a:r>
              <a:rPr lang="en-GB" sz="4400" b="1" dirty="0" smtClean="0"/>
              <a:t>So what scripts are holding</a:t>
            </a:r>
          </a:p>
          <a:p>
            <a:pPr algn="ctr">
              <a:buFontTx/>
              <a:buNone/>
            </a:pPr>
            <a:r>
              <a:rPr lang="en-GB" sz="4400" b="1" dirty="0" smtClean="0"/>
              <a:t> you back?</a:t>
            </a:r>
            <a:endParaRPr lang="en-GB" sz="4400" b="1"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58019" name="Rectangle 3"/>
          <p:cNvSpPr>
            <a:spLocks noGrp="1" noChangeArrowheads="1"/>
          </p:cNvSpPr>
          <p:nvPr>
            <p:ph idx="1"/>
          </p:nvPr>
        </p:nvSpPr>
        <p:spPr>
          <a:xfrm>
            <a:off x="611188" y="1484313"/>
            <a:ext cx="7772400" cy="4114800"/>
          </a:xfrm>
        </p:spPr>
        <p:txBody>
          <a:bodyPr/>
          <a:lstStyle/>
          <a:p>
            <a:pPr algn="ctr" eaLnBrk="1" hangingPunct="1">
              <a:buFontTx/>
              <a:buNone/>
            </a:pPr>
            <a:r>
              <a:rPr lang="en-GB" sz="8000" dirty="0" smtClean="0"/>
              <a:t>OPPORTUNITY TEN</a:t>
            </a:r>
          </a:p>
          <a:p>
            <a:pPr algn="ctr" eaLnBrk="1" hangingPunct="1">
              <a:buFontTx/>
              <a:buNone/>
            </a:pPr>
            <a:r>
              <a:rPr lang="en-GB" sz="3600" dirty="0" smtClean="0">
                <a:solidFill>
                  <a:srgbClr val="FF0000"/>
                </a:solidFill>
              </a:rPr>
              <a:t>‘Smarter together or harder alone’</a:t>
            </a:r>
          </a:p>
        </p:txBody>
      </p:sp>
      <p:sp>
        <p:nvSpPr>
          <p:cNvPr id="3158018" name="Rectangle 2"/>
          <p:cNvSpPr>
            <a:spLocks noGrp="1" noChangeArrowheads="1"/>
          </p:cNvSpPr>
          <p:nvPr>
            <p:ph type="title"/>
          </p:nvPr>
        </p:nvSpPr>
        <p:spPr/>
        <p:txBody>
          <a:bodyPr/>
          <a:lstStyle/>
          <a:p>
            <a:pPr eaLnBrk="1" hangingPunct="1"/>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3158018"/>
                                        </p:tgtEl>
                                        <p:attrNameLst>
                                          <p:attrName>style.visibility</p:attrName>
                                        </p:attrNameLst>
                                      </p:cBhvr>
                                      <p:to>
                                        <p:strVal val="visible"/>
                                      </p:to>
                                    </p:set>
                                    <p:animEffect transition="in" filter="fade">
                                      <p:cBhvr>
                                        <p:cTn id="7" dur="2000"/>
                                        <p:tgtEl>
                                          <p:spTgt spid="31580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58019">
                                            <p:txEl>
                                              <p:pRg st="0" end="0"/>
                                            </p:txEl>
                                          </p:spTgt>
                                        </p:tgtEl>
                                        <p:attrNameLst>
                                          <p:attrName>style.visibility</p:attrName>
                                        </p:attrNameLst>
                                      </p:cBhvr>
                                      <p:to>
                                        <p:strVal val="visible"/>
                                      </p:to>
                                    </p:set>
                                    <p:animEffect transition="in" filter="fade">
                                      <p:cBhvr>
                                        <p:cTn id="12" dur="2000"/>
                                        <p:tgtEl>
                                          <p:spTgt spid="31580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58019">
                                            <p:txEl>
                                              <p:pRg st="1" end="1"/>
                                            </p:txEl>
                                          </p:spTgt>
                                        </p:tgtEl>
                                        <p:attrNameLst>
                                          <p:attrName>style.visibility</p:attrName>
                                        </p:attrNameLst>
                                      </p:cBhvr>
                                      <p:to>
                                        <p:strVal val="visible"/>
                                      </p:to>
                                    </p:set>
                                    <p:animEffect transition="in" filter="fade">
                                      <p:cBhvr>
                                        <p:cTn id="17" dur="2000"/>
                                        <p:tgtEl>
                                          <p:spTgt spid="31580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8019" grpId="0" build="p"/>
      <p:bldP spid="3158018" grpId="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755576" y="476672"/>
            <a:ext cx="8001000" cy="549275"/>
          </a:xfrm>
        </p:spPr>
        <p:txBody>
          <a:bodyPr>
            <a:normAutofit fontScale="90000"/>
          </a:bodyPr>
          <a:lstStyle/>
          <a:p>
            <a:pPr eaLnBrk="1" hangingPunct="1"/>
            <a:r>
              <a:rPr lang="en-GB" smtClean="0">
                <a:latin typeface="Comic Sans MS" pitchFamily="66" charset="0"/>
              </a:rPr>
              <a:t>        </a:t>
            </a:r>
            <a:r>
              <a:rPr lang="en-GB" smtClean="0"/>
              <a:t>A Winning Team!</a:t>
            </a:r>
          </a:p>
        </p:txBody>
      </p:sp>
      <p:sp>
        <p:nvSpPr>
          <p:cNvPr id="2912259" name="Rectangle 3"/>
          <p:cNvSpPr>
            <a:spLocks noGrp="1" noChangeArrowheads="1"/>
          </p:cNvSpPr>
          <p:nvPr>
            <p:ph type="body" idx="1"/>
          </p:nvPr>
        </p:nvSpPr>
        <p:spPr/>
        <p:txBody>
          <a:bodyPr/>
          <a:lstStyle/>
          <a:p>
            <a:pPr algn="ctr" eaLnBrk="1" hangingPunct="1">
              <a:spcBef>
                <a:spcPct val="50000"/>
              </a:spcBef>
              <a:buClr>
                <a:schemeClr val="bg1"/>
              </a:buClr>
              <a:buFontTx/>
              <a:buNone/>
            </a:pPr>
            <a:r>
              <a:rPr lang="en-GB" sz="2400" b="1" dirty="0" smtClean="0"/>
              <a:t>Take the risk of winning.</a:t>
            </a:r>
          </a:p>
          <a:p>
            <a:pPr algn="ctr" eaLnBrk="1" hangingPunct="1">
              <a:lnSpc>
                <a:spcPct val="120000"/>
              </a:lnSpc>
              <a:spcBef>
                <a:spcPct val="50000"/>
              </a:spcBef>
              <a:buClr>
                <a:schemeClr val="bg1"/>
              </a:buClr>
              <a:buFontTx/>
              <a:buNone/>
            </a:pPr>
            <a:r>
              <a:rPr lang="en-GB" sz="2400" b="1" dirty="0" smtClean="0"/>
              <a:t>Attitude is 80% of performance</a:t>
            </a:r>
          </a:p>
          <a:p>
            <a:pPr algn="ctr" eaLnBrk="1" hangingPunct="1">
              <a:lnSpc>
                <a:spcPct val="120000"/>
              </a:lnSpc>
              <a:spcBef>
                <a:spcPct val="50000"/>
              </a:spcBef>
              <a:buClr>
                <a:schemeClr val="bg1"/>
              </a:buClr>
              <a:buFontTx/>
              <a:buNone/>
            </a:pPr>
            <a:r>
              <a:rPr lang="en-GB" sz="4400" b="1" dirty="0" smtClean="0">
                <a:solidFill>
                  <a:srgbClr val="CC0099"/>
                </a:solidFill>
              </a:rPr>
              <a:t>BADGE ON THE SHIRT</a:t>
            </a:r>
          </a:p>
          <a:p>
            <a:pPr algn="ctr" eaLnBrk="1" hangingPunct="1">
              <a:lnSpc>
                <a:spcPct val="120000"/>
              </a:lnSpc>
              <a:spcBef>
                <a:spcPct val="50000"/>
              </a:spcBef>
              <a:buClr>
                <a:schemeClr val="bg1"/>
              </a:buClr>
              <a:buFontTx/>
              <a:buNone/>
            </a:pPr>
            <a:r>
              <a:rPr lang="en-GB" sz="4400" b="1" dirty="0" smtClean="0">
                <a:solidFill>
                  <a:srgbClr val="00B050"/>
                </a:solidFill>
              </a:rPr>
              <a:t>NUMBER ON THE SHIRT</a:t>
            </a:r>
          </a:p>
          <a:p>
            <a:pPr algn="ctr" eaLnBrk="1" hangingPunct="1">
              <a:lnSpc>
                <a:spcPct val="120000"/>
              </a:lnSpc>
              <a:spcBef>
                <a:spcPct val="50000"/>
              </a:spcBef>
              <a:buClr>
                <a:schemeClr val="bg1"/>
              </a:buClr>
              <a:buFontTx/>
              <a:buNone/>
            </a:pPr>
            <a:r>
              <a:rPr lang="en-GB" sz="4400" b="1" dirty="0" smtClean="0">
                <a:solidFill>
                  <a:srgbClr val="002060"/>
                </a:solidFill>
              </a:rPr>
              <a:t>YOU IN THE SHIRT</a:t>
            </a:r>
          </a:p>
          <a:p>
            <a:pPr eaLnBrk="1" hangingPunct="1">
              <a:lnSpc>
                <a:spcPct val="120000"/>
              </a:lnSpc>
              <a:spcBef>
                <a:spcPct val="50000"/>
              </a:spcBef>
              <a:buClr>
                <a:schemeClr val="bg1"/>
              </a:buClr>
              <a:buFontTx/>
              <a:buNone/>
            </a:pPr>
            <a:endParaRPr lang="en-GB" sz="4400" dirty="0" smtClean="0"/>
          </a:p>
        </p:txBody>
      </p:sp>
      <p:pic>
        <p:nvPicPr>
          <p:cNvPr id="131076" name="Picture 4" descr="JFJ4 LOGO"/>
          <p:cNvPicPr>
            <a:picLocks noChangeAspect="1" noChangeArrowheads="1"/>
          </p:cNvPicPr>
          <p:nvPr/>
        </p:nvPicPr>
        <p:blipFill>
          <a:blip r:embed="rId3" cstate="print"/>
          <a:srcRect/>
          <a:stretch>
            <a:fillRect/>
          </a:stretch>
        </p:blipFill>
        <p:spPr bwMode="auto">
          <a:xfrm>
            <a:off x="8350250" y="5992813"/>
            <a:ext cx="793750" cy="8651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122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122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122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122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122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225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ctr">
              <a:buNone/>
            </a:pPr>
            <a:r>
              <a:rPr lang="en-GB" sz="7200" dirty="0" smtClean="0"/>
              <a:t>OPPORTUNITY </a:t>
            </a:r>
          </a:p>
          <a:p>
            <a:pPr algn="ctr"/>
            <a:r>
              <a:rPr lang="en-GB" sz="7200" dirty="0" smtClean="0"/>
              <a:t>ONE</a:t>
            </a:r>
          </a:p>
          <a:p>
            <a:pPr algn="ctr"/>
            <a:endParaRPr lang="en-GB" sz="7200" dirty="0" smtClean="0"/>
          </a:p>
          <a:p>
            <a:pPr algn="ctr"/>
            <a:r>
              <a:rPr lang="en-GB" sz="4400" dirty="0" smtClean="0"/>
              <a:t>‘Why do you do this to yourself?’</a:t>
            </a:r>
            <a:endParaRPr lang="en-GB" sz="4400" dirty="0"/>
          </a:p>
        </p:txBody>
      </p:sp>
      <p:sp>
        <p:nvSpPr>
          <p:cNvPr id="3" name="Title 2"/>
          <p:cNvSpPr>
            <a:spLocks noGrp="1"/>
          </p:cNvSpPr>
          <p:nvPr>
            <p:ph type="title"/>
          </p:nvPr>
        </p:nvSpPr>
        <p:spPr/>
        <p:txBody>
          <a:bodyPr/>
          <a:lstStyle/>
          <a:p>
            <a:endParaRPr lang="en-GB"/>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normAutofit fontScale="90000"/>
          </a:bodyPr>
          <a:lstStyle/>
          <a:p>
            <a:pPr algn="ctr" eaLnBrk="1" hangingPunct="1"/>
            <a:r>
              <a:rPr lang="en-GB" dirty="0" smtClean="0"/>
              <a:t>Habits of Highly Effective Teams</a:t>
            </a:r>
          </a:p>
        </p:txBody>
      </p:sp>
      <p:sp>
        <p:nvSpPr>
          <p:cNvPr id="104451" name="Rectangle 3"/>
          <p:cNvSpPr>
            <a:spLocks noGrp="1" noChangeArrowheads="1"/>
          </p:cNvSpPr>
          <p:nvPr>
            <p:ph type="body" idx="1"/>
          </p:nvPr>
        </p:nvSpPr>
        <p:spPr>
          <a:xfrm>
            <a:off x="250825" y="1981200"/>
            <a:ext cx="8893175" cy="4114800"/>
          </a:xfrm>
        </p:spPr>
        <p:txBody>
          <a:bodyPr>
            <a:normAutofit lnSpcReduction="10000"/>
          </a:bodyPr>
          <a:lstStyle/>
          <a:p>
            <a:pPr algn="ctr" eaLnBrk="1" hangingPunct="1">
              <a:lnSpc>
                <a:spcPct val="90000"/>
              </a:lnSpc>
            </a:pPr>
            <a:r>
              <a:rPr lang="en-GB" sz="2400" b="1" dirty="0" smtClean="0"/>
              <a:t>Know vulnerabilities and reduce burdens</a:t>
            </a:r>
          </a:p>
          <a:p>
            <a:pPr algn="ctr" eaLnBrk="1" hangingPunct="1">
              <a:lnSpc>
                <a:spcPct val="90000"/>
              </a:lnSpc>
            </a:pPr>
            <a:r>
              <a:rPr lang="en-GB" sz="2400" b="1" dirty="0" smtClean="0"/>
              <a:t>Play together</a:t>
            </a:r>
          </a:p>
          <a:p>
            <a:pPr algn="ctr" eaLnBrk="1" hangingPunct="1">
              <a:lnSpc>
                <a:spcPct val="90000"/>
              </a:lnSpc>
            </a:pPr>
            <a:r>
              <a:rPr lang="en-GB" sz="2400" b="1" dirty="0" smtClean="0"/>
              <a:t>Appreciate </a:t>
            </a:r>
            <a:r>
              <a:rPr lang="en-GB" sz="2400" b="1" dirty="0" err="1" smtClean="0"/>
              <a:t>appreciate</a:t>
            </a:r>
            <a:r>
              <a:rPr lang="en-GB" sz="2400" b="1" dirty="0" smtClean="0"/>
              <a:t> </a:t>
            </a:r>
            <a:r>
              <a:rPr lang="en-GB" sz="2400" b="1" dirty="0" err="1" smtClean="0"/>
              <a:t>appreciate</a:t>
            </a:r>
            <a:endParaRPr lang="en-GB" sz="2400" b="1" dirty="0" smtClean="0"/>
          </a:p>
          <a:p>
            <a:pPr algn="ctr" eaLnBrk="1" hangingPunct="1">
              <a:lnSpc>
                <a:spcPct val="90000"/>
              </a:lnSpc>
            </a:pPr>
            <a:r>
              <a:rPr lang="en-GB" sz="2400" b="1" dirty="0" smtClean="0"/>
              <a:t>‘Yes and…’ not ‘yes but…’ can-do culture</a:t>
            </a:r>
          </a:p>
          <a:p>
            <a:pPr algn="ctr" eaLnBrk="1" hangingPunct="1">
              <a:lnSpc>
                <a:spcPct val="90000"/>
              </a:lnSpc>
            </a:pPr>
            <a:r>
              <a:rPr lang="en-GB" sz="2400" b="1" dirty="0" smtClean="0"/>
              <a:t>Quality environment</a:t>
            </a:r>
          </a:p>
          <a:p>
            <a:pPr algn="ctr" eaLnBrk="1" hangingPunct="1">
              <a:lnSpc>
                <a:spcPct val="90000"/>
              </a:lnSpc>
            </a:pPr>
            <a:r>
              <a:rPr lang="en-GB" sz="2400" b="1" dirty="0" smtClean="0"/>
              <a:t>Empower and trust</a:t>
            </a:r>
          </a:p>
          <a:p>
            <a:pPr algn="ctr" eaLnBrk="1" hangingPunct="1">
              <a:lnSpc>
                <a:spcPct val="90000"/>
              </a:lnSpc>
            </a:pPr>
            <a:r>
              <a:rPr lang="en-GB" sz="2400" b="1" dirty="0" smtClean="0"/>
              <a:t>Feedback - WWW EBI- in praise not blame culture</a:t>
            </a:r>
          </a:p>
          <a:p>
            <a:pPr algn="ctr" eaLnBrk="1" hangingPunct="1">
              <a:lnSpc>
                <a:spcPct val="90000"/>
              </a:lnSpc>
            </a:pPr>
            <a:r>
              <a:rPr lang="en-GB" sz="2400" b="1" dirty="0" smtClean="0"/>
              <a:t>Poach ideas relentlessly</a:t>
            </a:r>
          </a:p>
          <a:p>
            <a:pPr algn="ctr" eaLnBrk="1" hangingPunct="1">
              <a:lnSpc>
                <a:spcPct val="90000"/>
              </a:lnSpc>
            </a:pPr>
            <a:r>
              <a:rPr lang="en-GB" sz="2400" b="1" dirty="0" smtClean="0"/>
              <a:t>Communicate </a:t>
            </a:r>
            <a:r>
              <a:rPr lang="en-GB" sz="2400" b="1" dirty="0" err="1" smtClean="0"/>
              <a:t>communicate</a:t>
            </a:r>
            <a:r>
              <a:rPr lang="en-GB" sz="2400" b="1" dirty="0" smtClean="0"/>
              <a:t> </a:t>
            </a:r>
            <a:r>
              <a:rPr lang="en-GB" sz="2400" b="1" dirty="0" err="1" smtClean="0"/>
              <a:t>communicate</a:t>
            </a:r>
            <a:endParaRPr lang="en-GB" sz="2400" b="1" dirty="0" smtClean="0"/>
          </a:p>
          <a:p>
            <a:pPr algn="ctr" eaLnBrk="1" hangingPunct="1">
              <a:lnSpc>
                <a:spcPct val="90000"/>
              </a:lnSpc>
            </a:pPr>
            <a:r>
              <a:rPr lang="en-GB" sz="2400" b="1" dirty="0" smtClean="0"/>
              <a:t>Focus on core purpose and pull the right levers</a:t>
            </a:r>
          </a:p>
          <a:p>
            <a:pPr algn="ctr" eaLnBrk="1" hangingPunct="1">
              <a:lnSpc>
                <a:spcPct val="90000"/>
              </a:lnSpc>
            </a:pPr>
            <a:r>
              <a:rPr lang="en-GB" sz="2400" b="1" dirty="0" smtClean="0"/>
              <a:t>Be lucky</a:t>
            </a:r>
          </a:p>
          <a:p>
            <a:pPr algn="ctr" eaLnBrk="1" hangingPunct="1">
              <a:lnSpc>
                <a:spcPct val="90000"/>
              </a:lnSpc>
            </a:pPr>
            <a:endParaRPr lang="en-GB" sz="2400" dirty="0" smtClean="0"/>
          </a:p>
          <a:p>
            <a:pPr algn="ctr" eaLnBrk="1" hangingPunct="1">
              <a:lnSpc>
                <a:spcPct val="90000"/>
              </a:lnSpc>
            </a:pPr>
            <a:endParaRPr lang="en-GB"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animEffect transition="in" filter="blinds(horizontal)">
                                      <p:cBhvr>
                                        <p:cTn id="7" dur="500"/>
                                        <p:tgtEl>
                                          <p:spTgt spid="1044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4451">
                                            <p:txEl>
                                              <p:pRg st="1" end="1"/>
                                            </p:txEl>
                                          </p:spTgt>
                                        </p:tgtEl>
                                        <p:attrNameLst>
                                          <p:attrName>style.visibility</p:attrName>
                                        </p:attrNameLst>
                                      </p:cBhvr>
                                      <p:to>
                                        <p:strVal val="visible"/>
                                      </p:to>
                                    </p:set>
                                    <p:animEffect transition="in" filter="blinds(horizontal)">
                                      <p:cBhvr>
                                        <p:cTn id="12" dur="500"/>
                                        <p:tgtEl>
                                          <p:spTgt spid="1044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4451">
                                            <p:txEl>
                                              <p:pRg st="2" end="2"/>
                                            </p:txEl>
                                          </p:spTgt>
                                        </p:tgtEl>
                                        <p:attrNameLst>
                                          <p:attrName>style.visibility</p:attrName>
                                        </p:attrNameLst>
                                      </p:cBhvr>
                                      <p:to>
                                        <p:strVal val="visible"/>
                                      </p:to>
                                    </p:set>
                                    <p:animEffect transition="in" filter="blinds(horizontal)">
                                      <p:cBhvr>
                                        <p:cTn id="17" dur="500"/>
                                        <p:tgtEl>
                                          <p:spTgt spid="1044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4451">
                                            <p:txEl>
                                              <p:pRg st="3" end="3"/>
                                            </p:txEl>
                                          </p:spTgt>
                                        </p:tgtEl>
                                        <p:attrNameLst>
                                          <p:attrName>style.visibility</p:attrName>
                                        </p:attrNameLst>
                                      </p:cBhvr>
                                      <p:to>
                                        <p:strVal val="visible"/>
                                      </p:to>
                                    </p:set>
                                    <p:animEffect transition="in" filter="blinds(horizontal)">
                                      <p:cBhvr>
                                        <p:cTn id="22" dur="500"/>
                                        <p:tgtEl>
                                          <p:spTgt spid="1044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4451">
                                            <p:txEl>
                                              <p:pRg st="4" end="4"/>
                                            </p:txEl>
                                          </p:spTgt>
                                        </p:tgtEl>
                                        <p:attrNameLst>
                                          <p:attrName>style.visibility</p:attrName>
                                        </p:attrNameLst>
                                      </p:cBhvr>
                                      <p:to>
                                        <p:strVal val="visible"/>
                                      </p:to>
                                    </p:set>
                                    <p:animEffect transition="in" filter="blinds(horizontal)">
                                      <p:cBhvr>
                                        <p:cTn id="27" dur="500"/>
                                        <p:tgtEl>
                                          <p:spTgt spid="10445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04451">
                                            <p:txEl>
                                              <p:pRg st="5" end="5"/>
                                            </p:txEl>
                                          </p:spTgt>
                                        </p:tgtEl>
                                        <p:attrNameLst>
                                          <p:attrName>style.visibility</p:attrName>
                                        </p:attrNameLst>
                                      </p:cBhvr>
                                      <p:to>
                                        <p:strVal val="visible"/>
                                      </p:to>
                                    </p:set>
                                    <p:animEffect transition="in" filter="blinds(horizontal)">
                                      <p:cBhvr>
                                        <p:cTn id="32" dur="500"/>
                                        <p:tgtEl>
                                          <p:spTgt spid="10445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04451">
                                            <p:txEl>
                                              <p:pRg st="6" end="6"/>
                                            </p:txEl>
                                          </p:spTgt>
                                        </p:tgtEl>
                                        <p:attrNameLst>
                                          <p:attrName>style.visibility</p:attrName>
                                        </p:attrNameLst>
                                      </p:cBhvr>
                                      <p:to>
                                        <p:strVal val="visible"/>
                                      </p:to>
                                    </p:set>
                                    <p:animEffect transition="in" filter="blinds(horizontal)">
                                      <p:cBhvr>
                                        <p:cTn id="37" dur="500"/>
                                        <p:tgtEl>
                                          <p:spTgt spid="10445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04451">
                                            <p:txEl>
                                              <p:pRg st="7" end="7"/>
                                            </p:txEl>
                                          </p:spTgt>
                                        </p:tgtEl>
                                        <p:attrNameLst>
                                          <p:attrName>style.visibility</p:attrName>
                                        </p:attrNameLst>
                                      </p:cBhvr>
                                      <p:to>
                                        <p:strVal val="visible"/>
                                      </p:to>
                                    </p:set>
                                    <p:animEffect transition="in" filter="blinds(horizontal)">
                                      <p:cBhvr>
                                        <p:cTn id="42" dur="500"/>
                                        <p:tgtEl>
                                          <p:spTgt spid="104451">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04451">
                                            <p:txEl>
                                              <p:pRg st="8" end="8"/>
                                            </p:txEl>
                                          </p:spTgt>
                                        </p:tgtEl>
                                        <p:attrNameLst>
                                          <p:attrName>style.visibility</p:attrName>
                                        </p:attrNameLst>
                                      </p:cBhvr>
                                      <p:to>
                                        <p:strVal val="visible"/>
                                      </p:to>
                                    </p:set>
                                    <p:animEffect transition="in" filter="blinds(horizontal)">
                                      <p:cBhvr>
                                        <p:cTn id="47" dur="500"/>
                                        <p:tgtEl>
                                          <p:spTgt spid="104451">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04451">
                                            <p:txEl>
                                              <p:pRg st="9" end="9"/>
                                            </p:txEl>
                                          </p:spTgt>
                                        </p:tgtEl>
                                        <p:attrNameLst>
                                          <p:attrName>style.visibility</p:attrName>
                                        </p:attrNameLst>
                                      </p:cBhvr>
                                      <p:to>
                                        <p:strVal val="visible"/>
                                      </p:to>
                                    </p:set>
                                    <p:animEffect transition="in" filter="blinds(horizontal)">
                                      <p:cBhvr>
                                        <p:cTn id="52" dur="500"/>
                                        <p:tgtEl>
                                          <p:spTgt spid="104451">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04451">
                                            <p:txEl>
                                              <p:pRg st="10" end="10"/>
                                            </p:txEl>
                                          </p:spTgt>
                                        </p:tgtEl>
                                        <p:attrNameLst>
                                          <p:attrName>style.visibility</p:attrName>
                                        </p:attrNameLst>
                                      </p:cBhvr>
                                      <p:to>
                                        <p:strVal val="visible"/>
                                      </p:to>
                                    </p:set>
                                    <p:animEffect transition="in" filter="blinds(horizontal)">
                                      <p:cBhvr>
                                        <p:cTn id="57" dur="500"/>
                                        <p:tgtEl>
                                          <p:spTgt spid="10445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uild="p"/>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85986" name="Rectangle 2"/>
          <p:cNvSpPr>
            <a:spLocks noGrp="1" noChangeArrowheads="1"/>
          </p:cNvSpPr>
          <p:nvPr>
            <p:ph type="body" idx="1"/>
          </p:nvPr>
        </p:nvSpPr>
        <p:spPr>
          <a:xfrm>
            <a:off x="0" y="0"/>
            <a:ext cx="9144000" cy="6858000"/>
          </a:xfrm>
        </p:spPr>
        <p:txBody>
          <a:bodyPr/>
          <a:lstStyle/>
          <a:p>
            <a:pPr algn="ctr" eaLnBrk="1" hangingPunct="1">
              <a:lnSpc>
                <a:spcPct val="80000"/>
              </a:lnSpc>
              <a:buFontTx/>
              <a:buNone/>
            </a:pPr>
            <a:r>
              <a:rPr lang="en-GB" sz="2000" dirty="0" smtClean="0"/>
              <a:t>  </a:t>
            </a:r>
          </a:p>
          <a:p>
            <a:pPr algn="ctr" eaLnBrk="1" hangingPunct="1">
              <a:lnSpc>
                <a:spcPct val="80000"/>
              </a:lnSpc>
              <a:buFontTx/>
              <a:buNone/>
            </a:pPr>
            <a:endParaRPr lang="en-GB" sz="4400" b="1" dirty="0" smtClean="0"/>
          </a:p>
          <a:p>
            <a:pPr algn="ctr" eaLnBrk="1" hangingPunct="1">
              <a:lnSpc>
                <a:spcPct val="80000"/>
              </a:lnSpc>
              <a:buFontTx/>
              <a:buNone/>
            </a:pPr>
            <a:r>
              <a:rPr lang="en-GB" sz="4400" b="1" dirty="0" smtClean="0"/>
              <a:t>Success lies in our choice of </a:t>
            </a:r>
          </a:p>
          <a:p>
            <a:pPr algn="ctr" eaLnBrk="1" hangingPunct="1">
              <a:lnSpc>
                <a:spcPct val="80000"/>
              </a:lnSpc>
              <a:buFontTx/>
              <a:buNone/>
            </a:pPr>
            <a:r>
              <a:rPr lang="en-GB" sz="4400" b="1" dirty="0" smtClean="0">
                <a:solidFill>
                  <a:srgbClr val="002060"/>
                </a:solidFill>
              </a:rPr>
              <a:t>ATTITUDE</a:t>
            </a:r>
          </a:p>
          <a:p>
            <a:pPr algn="ctr" eaLnBrk="1" hangingPunct="1">
              <a:lnSpc>
                <a:spcPct val="80000"/>
              </a:lnSpc>
              <a:buFontTx/>
              <a:buNone/>
            </a:pPr>
            <a:r>
              <a:rPr lang="en-GB" sz="4400" dirty="0" smtClean="0"/>
              <a:t>                       </a:t>
            </a:r>
          </a:p>
          <a:p>
            <a:pPr eaLnBrk="1" hangingPunct="1">
              <a:lnSpc>
                <a:spcPct val="80000"/>
              </a:lnSpc>
              <a:buFontTx/>
              <a:buNone/>
            </a:pPr>
            <a:r>
              <a:rPr lang="en-GB" sz="2000" dirty="0" smtClean="0">
                <a:solidFill>
                  <a:srgbClr val="33CC33"/>
                </a:solidFill>
              </a:rPr>
              <a:t>                      </a:t>
            </a:r>
          </a:p>
          <a:p>
            <a:pPr eaLnBrk="1" hangingPunct="1">
              <a:lnSpc>
                <a:spcPct val="80000"/>
              </a:lnSpc>
              <a:buFontTx/>
              <a:buNone/>
            </a:pPr>
            <a:r>
              <a:rPr lang="en-GB" sz="2000" dirty="0" smtClean="0">
                <a:solidFill>
                  <a:srgbClr val="33CC33"/>
                </a:solidFill>
              </a:rPr>
              <a:t>            </a:t>
            </a:r>
            <a:r>
              <a:rPr lang="en-GB" sz="2000" dirty="0" smtClean="0">
                <a:solidFill>
                  <a:srgbClr val="C00000"/>
                </a:solidFill>
              </a:rPr>
              <a:t>Poverty                                                     Inevitable </a:t>
            </a:r>
          </a:p>
          <a:p>
            <a:pPr eaLnBrk="1" hangingPunct="1">
              <a:lnSpc>
                <a:spcPct val="80000"/>
              </a:lnSpc>
              <a:buFontTx/>
              <a:buNone/>
            </a:pPr>
            <a:r>
              <a:rPr lang="en-GB" sz="2000" dirty="0" smtClean="0">
                <a:solidFill>
                  <a:srgbClr val="C00000"/>
                </a:solidFill>
              </a:rPr>
              <a:t>           Thinking                                                      Future</a:t>
            </a:r>
          </a:p>
          <a:p>
            <a:pPr eaLnBrk="1" hangingPunct="1">
              <a:lnSpc>
                <a:spcPct val="80000"/>
              </a:lnSpc>
              <a:buFontTx/>
              <a:buNone/>
            </a:pPr>
            <a:r>
              <a:rPr lang="en-GB" sz="2000" dirty="0" smtClean="0">
                <a:solidFill>
                  <a:srgbClr val="C00000"/>
                </a:solidFill>
              </a:rPr>
              <a:t>          </a:t>
            </a:r>
          </a:p>
          <a:p>
            <a:pPr eaLnBrk="1" hangingPunct="1">
              <a:lnSpc>
                <a:spcPct val="80000"/>
              </a:lnSpc>
              <a:buFontTx/>
              <a:buNone/>
            </a:pPr>
            <a:r>
              <a:rPr lang="en-GB" sz="2000" dirty="0" smtClean="0">
                <a:solidFill>
                  <a:schemeClr val="accent1"/>
                </a:solidFill>
              </a:rPr>
              <a:t>          </a:t>
            </a:r>
            <a:r>
              <a:rPr lang="en-GB" sz="2000" dirty="0" smtClean="0">
                <a:solidFill>
                  <a:srgbClr val="002060"/>
                </a:solidFill>
              </a:rPr>
              <a:t>Probability                                                Predictable </a:t>
            </a:r>
          </a:p>
          <a:p>
            <a:pPr eaLnBrk="1" hangingPunct="1">
              <a:lnSpc>
                <a:spcPct val="80000"/>
              </a:lnSpc>
              <a:buFontTx/>
              <a:buNone/>
            </a:pPr>
            <a:r>
              <a:rPr lang="en-GB" sz="2000" dirty="0" smtClean="0">
                <a:solidFill>
                  <a:srgbClr val="002060"/>
                </a:solidFill>
              </a:rPr>
              <a:t>           Thinking                                                      Future</a:t>
            </a:r>
          </a:p>
          <a:p>
            <a:pPr eaLnBrk="1" hangingPunct="1">
              <a:lnSpc>
                <a:spcPct val="80000"/>
              </a:lnSpc>
              <a:buFontTx/>
              <a:buNone/>
            </a:pPr>
            <a:endParaRPr lang="en-GB" sz="2000" dirty="0" smtClean="0">
              <a:solidFill>
                <a:schemeClr val="accent1"/>
              </a:solidFill>
            </a:endParaRPr>
          </a:p>
          <a:p>
            <a:pPr eaLnBrk="1" hangingPunct="1">
              <a:lnSpc>
                <a:spcPct val="80000"/>
              </a:lnSpc>
              <a:buFontTx/>
              <a:buNone/>
            </a:pPr>
            <a:r>
              <a:rPr lang="en-GB" sz="2000" dirty="0" smtClean="0">
                <a:solidFill>
                  <a:srgbClr val="008000"/>
                </a:solidFill>
              </a:rPr>
              <a:t>          Possibility                                                  Preferred   </a:t>
            </a:r>
          </a:p>
          <a:p>
            <a:pPr eaLnBrk="1" hangingPunct="1">
              <a:lnSpc>
                <a:spcPct val="80000"/>
              </a:lnSpc>
              <a:buFontTx/>
              <a:buNone/>
            </a:pPr>
            <a:r>
              <a:rPr lang="en-GB" sz="2000" dirty="0" smtClean="0">
                <a:solidFill>
                  <a:srgbClr val="008000"/>
                </a:solidFill>
              </a:rPr>
              <a:t>           Thinking                                                      Future</a:t>
            </a:r>
          </a:p>
          <a:p>
            <a:pPr eaLnBrk="1" hangingPunct="1">
              <a:lnSpc>
                <a:spcPct val="80000"/>
              </a:lnSpc>
              <a:buFontTx/>
              <a:buNone/>
            </a:pPr>
            <a:r>
              <a:rPr lang="en-GB" sz="2000" dirty="0" smtClean="0">
                <a:solidFill>
                  <a:srgbClr val="008000"/>
                </a:solidFill>
              </a:rPr>
              <a:t>                    </a:t>
            </a:r>
          </a:p>
        </p:txBody>
      </p:sp>
      <p:sp>
        <p:nvSpPr>
          <p:cNvPr id="101379" name="Line 3"/>
          <p:cNvSpPr>
            <a:spLocks noChangeShapeType="1"/>
          </p:cNvSpPr>
          <p:nvPr/>
        </p:nvSpPr>
        <p:spPr bwMode="auto">
          <a:xfrm>
            <a:off x="2714612" y="3286124"/>
            <a:ext cx="3311525" cy="0"/>
          </a:xfrm>
          <a:prstGeom prst="line">
            <a:avLst/>
          </a:prstGeom>
          <a:noFill/>
          <a:ln w="57150">
            <a:solidFill>
              <a:schemeClr val="tx1"/>
            </a:solidFill>
            <a:round/>
            <a:headEnd/>
            <a:tailEnd type="triangle" w="med" len="med"/>
          </a:ln>
        </p:spPr>
        <p:txBody>
          <a:bodyPr/>
          <a:lstStyle/>
          <a:p>
            <a:pPr eaLnBrk="0" fontAlgn="base" hangingPunct="0">
              <a:spcBef>
                <a:spcPct val="0"/>
              </a:spcBef>
              <a:spcAft>
                <a:spcPct val="0"/>
              </a:spcAft>
            </a:pPr>
            <a:endParaRPr lang="en-GB" sz="3200">
              <a:solidFill>
                <a:srgbClr val="FFCC00"/>
              </a:solidFill>
              <a:latin typeface="Times New Roman" pitchFamily="18" charset="0"/>
            </a:endParaRPr>
          </a:p>
        </p:txBody>
      </p:sp>
      <p:sp>
        <p:nvSpPr>
          <p:cNvPr id="101380" name="Line 4"/>
          <p:cNvSpPr>
            <a:spLocks noChangeShapeType="1"/>
          </p:cNvSpPr>
          <p:nvPr/>
        </p:nvSpPr>
        <p:spPr bwMode="auto">
          <a:xfrm>
            <a:off x="2786050" y="4143380"/>
            <a:ext cx="3240088" cy="0"/>
          </a:xfrm>
          <a:prstGeom prst="line">
            <a:avLst/>
          </a:prstGeom>
          <a:noFill/>
          <a:ln w="57150">
            <a:solidFill>
              <a:schemeClr val="tx1"/>
            </a:solidFill>
            <a:round/>
            <a:headEnd/>
            <a:tailEnd type="triangle" w="med" len="med"/>
          </a:ln>
        </p:spPr>
        <p:txBody>
          <a:bodyPr/>
          <a:lstStyle/>
          <a:p>
            <a:pPr eaLnBrk="0" fontAlgn="base" hangingPunct="0">
              <a:spcBef>
                <a:spcPct val="0"/>
              </a:spcBef>
              <a:spcAft>
                <a:spcPct val="0"/>
              </a:spcAft>
            </a:pPr>
            <a:endParaRPr lang="en-GB" sz="3200">
              <a:solidFill>
                <a:srgbClr val="FFCC00"/>
              </a:solidFill>
              <a:latin typeface="Times New Roman" pitchFamily="18" charset="0"/>
            </a:endParaRPr>
          </a:p>
        </p:txBody>
      </p:sp>
      <p:sp>
        <p:nvSpPr>
          <p:cNvPr id="101381" name="Line 5"/>
          <p:cNvSpPr>
            <a:spLocks noChangeShapeType="1"/>
          </p:cNvSpPr>
          <p:nvPr/>
        </p:nvSpPr>
        <p:spPr bwMode="auto">
          <a:xfrm>
            <a:off x="2786050" y="5000636"/>
            <a:ext cx="3240088" cy="0"/>
          </a:xfrm>
          <a:prstGeom prst="line">
            <a:avLst/>
          </a:prstGeom>
          <a:noFill/>
          <a:ln w="57150">
            <a:solidFill>
              <a:schemeClr val="tx1"/>
            </a:solidFill>
            <a:round/>
            <a:headEnd/>
            <a:tailEnd type="triangle" w="med" len="med"/>
          </a:ln>
        </p:spPr>
        <p:txBody>
          <a:bodyPr/>
          <a:lstStyle/>
          <a:p>
            <a:pPr eaLnBrk="0" fontAlgn="base" hangingPunct="0">
              <a:spcBef>
                <a:spcPct val="0"/>
              </a:spcBef>
              <a:spcAft>
                <a:spcPct val="0"/>
              </a:spcAft>
            </a:pPr>
            <a:endParaRPr lang="en-GB" sz="3200">
              <a:solidFill>
                <a:srgbClr val="FFCC00"/>
              </a:solidFill>
              <a:latin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985986">
                                            <p:txEl>
                                              <p:pRg st="7" end="7"/>
                                            </p:txEl>
                                          </p:spTgt>
                                        </p:tgtEl>
                                        <p:attrNameLst>
                                          <p:attrName>style.visibility</p:attrName>
                                        </p:attrNameLst>
                                      </p:cBhvr>
                                      <p:to>
                                        <p:strVal val="visible"/>
                                      </p:to>
                                    </p:set>
                                    <p:animEffect transition="in" filter="dissolve">
                                      <p:cBhvr>
                                        <p:cTn id="7" dur="500"/>
                                        <p:tgtEl>
                                          <p:spTgt spid="2985986">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985986">
                                            <p:txEl>
                                              <p:pRg st="9" end="9"/>
                                            </p:txEl>
                                          </p:spTgt>
                                        </p:tgtEl>
                                        <p:attrNameLst>
                                          <p:attrName>style.visibility</p:attrName>
                                        </p:attrNameLst>
                                      </p:cBhvr>
                                      <p:to>
                                        <p:strVal val="visible"/>
                                      </p:to>
                                    </p:set>
                                    <p:animEffect transition="in" filter="dissolve">
                                      <p:cBhvr>
                                        <p:cTn id="12" dur="500"/>
                                        <p:tgtEl>
                                          <p:spTgt spid="2985986">
                                            <p:txEl>
                                              <p:pRg st="9" end="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985986">
                                            <p:txEl>
                                              <p:pRg st="10" end="10"/>
                                            </p:txEl>
                                          </p:spTgt>
                                        </p:tgtEl>
                                        <p:attrNameLst>
                                          <p:attrName>style.visibility</p:attrName>
                                        </p:attrNameLst>
                                      </p:cBhvr>
                                      <p:to>
                                        <p:strVal val="visible"/>
                                      </p:to>
                                    </p:set>
                                    <p:animEffect transition="in" filter="dissolve">
                                      <p:cBhvr>
                                        <p:cTn id="17" dur="500"/>
                                        <p:tgtEl>
                                          <p:spTgt spid="2985986">
                                            <p:txEl>
                                              <p:pRg st="10" end="1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985986">
                                            <p:txEl>
                                              <p:pRg st="12" end="12"/>
                                            </p:txEl>
                                          </p:spTgt>
                                        </p:tgtEl>
                                        <p:attrNameLst>
                                          <p:attrName>style.visibility</p:attrName>
                                        </p:attrNameLst>
                                      </p:cBhvr>
                                      <p:to>
                                        <p:strVal val="visible"/>
                                      </p:to>
                                    </p:set>
                                    <p:animEffect transition="in" filter="dissolve">
                                      <p:cBhvr>
                                        <p:cTn id="22" dur="500"/>
                                        <p:tgtEl>
                                          <p:spTgt spid="2985986">
                                            <p:txEl>
                                              <p:pRg st="12" end="1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985986">
                                            <p:txEl>
                                              <p:pRg st="13" end="13"/>
                                            </p:txEl>
                                          </p:spTgt>
                                        </p:tgtEl>
                                        <p:attrNameLst>
                                          <p:attrName>style.visibility</p:attrName>
                                        </p:attrNameLst>
                                      </p:cBhvr>
                                      <p:to>
                                        <p:strVal val="visible"/>
                                      </p:to>
                                    </p:set>
                                    <p:animEffect transition="in" filter="dissolve">
                                      <p:cBhvr>
                                        <p:cTn id="27" dur="500"/>
                                        <p:tgtEl>
                                          <p:spTgt spid="2985986">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85986"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Grp="1" noChangeArrowheads="1"/>
          </p:cNvSpPr>
          <p:nvPr>
            <p:ph idx="1"/>
          </p:nvPr>
        </p:nvSpPr>
        <p:spPr>
          <a:xfrm>
            <a:off x="457200" y="908050"/>
            <a:ext cx="8229600" cy="5218113"/>
          </a:xfrm>
        </p:spPr>
        <p:txBody>
          <a:bodyPr/>
          <a:lstStyle/>
          <a:p>
            <a:pPr eaLnBrk="1" hangingPunct="1"/>
            <a:endParaRPr lang="en-GB" dirty="0" smtClean="0"/>
          </a:p>
          <a:p>
            <a:pPr eaLnBrk="1" hangingPunct="1"/>
            <a:endParaRPr lang="en-GB" dirty="0" smtClean="0"/>
          </a:p>
          <a:p>
            <a:pPr eaLnBrk="1" hangingPunct="1">
              <a:buFontTx/>
              <a:buNone/>
            </a:pPr>
            <a:r>
              <a:rPr lang="en-GB" dirty="0" smtClean="0"/>
              <a:t>          </a:t>
            </a:r>
            <a:r>
              <a:rPr lang="en-GB" sz="4400" dirty="0" smtClean="0">
                <a:hlinkClick r:id="rId3"/>
              </a:rPr>
              <a:t>jfjtraining@dsl.pipex.com</a:t>
            </a:r>
            <a:endParaRPr lang="en-GB" sz="4400" dirty="0" smtClean="0"/>
          </a:p>
          <a:p>
            <a:pPr eaLnBrk="1" hangingPunct="1">
              <a:buFontTx/>
              <a:buNone/>
            </a:pPr>
            <a:endParaRPr lang="en-GB" sz="4400" dirty="0" smtClean="0"/>
          </a:p>
          <a:p>
            <a:pPr eaLnBrk="1" hangingPunct="1">
              <a:buFontTx/>
              <a:buNone/>
            </a:pPr>
            <a:r>
              <a:rPr lang="en-GB" sz="4400" dirty="0" smtClean="0"/>
              <a:t>    </a:t>
            </a:r>
            <a:r>
              <a:rPr lang="en-GB" sz="4400" dirty="0" smtClean="0"/>
              <a:t>www.sirjohnjones.com</a:t>
            </a:r>
            <a:endParaRPr lang="en-GB" sz="4400" dirty="0" smtClean="0"/>
          </a:p>
          <a:p>
            <a:pPr eaLnBrk="1" hangingPunct="1">
              <a:buFontTx/>
              <a:buNone/>
            </a:pPr>
            <a:r>
              <a:rPr lang="en-GB" sz="4400" dirty="0" smtClean="0"/>
              <a:t>          </a:t>
            </a:r>
          </a:p>
        </p:txBody>
      </p:sp>
      <p:sp>
        <p:nvSpPr>
          <p:cNvPr id="129026" name="Rectangle 2"/>
          <p:cNvSpPr>
            <a:spLocks noGrp="1" noChangeArrowheads="1"/>
          </p:cNvSpPr>
          <p:nvPr>
            <p:ph type="title"/>
          </p:nvPr>
        </p:nvSpPr>
        <p:spPr/>
        <p:txBody>
          <a:bodyPr/>
          <a:lstStyle/>
          <a:p>
            <a:pPr eaLnBrk="1" hangingPunct="1"/>
            <a:endParaRPr lang="en-US"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Oval 2"/>
          <p:cNvSpPr>
            <a:spLocks noChangeArrowheads="1"/>
          </p:cNvSpPr>
          <p:nvPr/>
        </p:nvSpPr>
        <p:spPr bwMode="auto">
          <a:xfrm>
            <a:off x="1763713" y="2781300"/>
            <a:ext cx="3733800" cy="3714750"/>
          </a:xfrm>
          <a:prstGeom prst="ellipse">
            <a:avLst/>
          </a:prstGeom>
          <a:noFill/>
          <a:ln w="76200">
            <a:solidFill>
              <a:schemeClr val="tx1"/>
            </a:solidFill>
            <a:round/>
            <a:headEnd/>
            <a:tailEnd/>
          </a:ln>
        </p:spPr>
        <p:txBody>
          <a:bodyPr wrap="none" anchor="ctr"/>
          <a:lstStyle/>
          <a:p>
            <a:pPr algn="ctr"/>
            <a:endParaRPr lang="en-US" dirty="0">
              <a:solidFill>
                <a:srgbClr val="FF6699"/>
              </a:solidFill>
              <a:cs typeface="Arial" pitchFamily="34" charset="0"/>
            </a:endParaRPr>
          </a:p>
        </p:txBody>
      </p:sp>
      <p:sp>
        <p:nvSpPr>
          <p:cNvPr id="30723" name="Oval 3"/>
          <p:cNvSpPr>
            <a:spLocks noChangeArrowheads="1"/>
          </p:cNvSpPr>
          <p:nvPr/>
        </p:nvSpPr>
        <p:spPr bwMode="auto">
          <a:xfrm>
            <a:off x="3954463" y="2913063"/>
            <a:ext cx="3641725" cy="3611562"/>
          </a:xfrm>
          <a:prstGeom prst="ellipse">
            <a:avLst/>
          </a:prstGeom>
          <a:noFill/>
          <a:ln w="76200">
            <a:solidFill>
              <a:schemeClr val="tx1"/>
            </a:solidFill>
            <a:round/>
            <a:headEnd/>
            <a:tailEnd/>
          </a:ln>
        </p:spPr>
        <p:txBody>
          <a:bodyPr wrap="none" anchor="ctr"/>
          <a:lstStyle/>
          <a:p>
            <a:pPr algn="ctr"/>
            <a:endParaRPr lang="en-US" dirty="0">
              <a:solidFill>
                <a:srgbClr val="FFFF00"/>
              </a:solidFill>
              <a:cs typeface="Arial" pitchFamily="34" charset="0"/>
            </a:endParaRPr>
          </a:p>
        </p:txBody>
      </p:sp>
      <p:sp>
        <p:nvSpPr>
          <p:cNvPr id="30724" name="Oval 4"/>
          <p:cNvSpPr>
            <a:spLocks noChangeArrowheads="1"/>
          </p:cNvSpPr>
          <p:nvPr/>
        </p:nvSpPr>
        <p:spPr bwMode="auto">
          <a:xfrm>
            <a:off x="2627313" y="1125538"/>
            <a:ext cx="3816350" cy="3668712"/>
          </a:xfrm>
          <a:prstGeom prst="ellipse">
            <a:avLst/>
          </a:prstGeom>
          <a:noFill/>
          <a:ln w="76200">
            <a:solidFill>
              <a:schemeClr val="tx1"/>
            </a:solidFill>
            <a:round/>
            <a:headEnd/>
            <a:tailEnd/>
          </a:ln>
        </p:spPr>
        <p:txBody>
          <a:bodyPr wrap="none" anchor="ctr"/>
          <a:lstStyle/>
          <a:p>
            <a:pPr algn="ctr"/>
            <a:endParaRPr lang="en-US" dirty="0">
              <a:solidFill>
                <a:srgbClr val="FFFF00"/>
              </a:solidFill>
              <a:cs typeface="Arial" pitchFamily="34" charset="0"/>
            </a:endParaRPr>
          </a:p>
        </p:txBody>
      </p:sp>
      <p:sp>
        <p:nvSpPr>
          <p:cNvPr id="2764805" name="Text Box 5"/>
          <p:cNvSpPr txBox="1">
            <a:spLocks noChangeArrowheads="1"/>
          </p:cNvSpPr>
          <p:nvPr/>
        </p:nvSpPr>
        <p:spPr bwMode="auto">
          <a:xfrm>
            <a:off x="4284663" y="3500438"/>
            <a:ext cx="1441450" cy="1311275"/>
          </a:xfrm>
          <a:prstGeom prst="rect">
            <a:avLst/>
          </a:prstGeom>
          <a:noFill/>
          <a:ln w="9525">
            <a:noFill/>
            <a:miter lim="800000"/>
            <a:headEnd/>
            <a:tailEnd/>
          </a:ln>
        </p:spPr>
        <p:txBody>
          <a:bodyPr>
            <a:spAutoFit/>
          </a:bodyPr>
          <a:lstStyle/>
          <a:p>
            <a:r>
              <a:rPr lang="en-GB" sz="8000" b="1" dirty="0">
                <a:solidFill>
                  <a:srgbClr val="FF0000"/>
                </a:solidFill>
                <a:latin typeface="Arial Black" pitchFamily="34" charset="0"/>
                <a:cs typeface="Arial" pitchFamily="34" charset="0"/>
              </a:rPr>
              <a:t>C</a:t>
            </a:r>
          </a:p>
        </p:txBody>
      </p:sp>
      <p:sp>
        <p:nvSpPr>
          <p:cNvPr id="2764806" name="Text Box 6"/>
          <p:cNvSpPr txBox="1">
            <a:spLocks noChangeArrowheads="1"/>
          </p:cNvSpPr>
          <p:nvPr/>
        </p:nvSpPr>
        <p:spPr bwMode="auto">
          <a:xfrm>
            <a:off x="3203575" y="1989138"/>
            <a:ext cx="2590800" cy="457200"/>
          </a:xfrm>
          <a:prstGeom prst="rect">
            <a:avLst/>
          </a:prstGeom>
          <a:noFill/>
          <a:ln w="9525">
            <a:noFill/>
            <a:miter lim="800000"/>
            <a:headEnd/>
            <a:tailEnd/>
          </a:ln>
        </p:spPr>
        <p:txBody>
          <a:bodyPr>
            <a:spAutoFit/>
          </a:bodyPr>
          <a:lstStyle/>
          <a:p>
            <a:r>
              <a:rPr lang="en-GB" dirty="0">
                <a:solidFill>
                  <a:srgbClr val="002060"/>
                </a:solidFill>
                <a:latin typeface="Arial Black" pitchFamily="34" charset="0"/>
                <a:cs typeface="Arial" pitchFamily="34" charset="0"/>
              </a:rPr>
              <a:t>        </a:t>
            </a:r>
            <a:r>
              <a:rPr lang="en-GB" sz="2400" dirty="0">
                <a:solidFill>
                  <a:srgbClr val="002060"/>
                </a:solidFill>
                <a:latin typeface="Arial Black" pitchFamily="34" charset="0"/>
                <a:cs typeface="Arial" pitchFamily="34" charset="0"/>
              </a:rPr>
              <a:t>Passion</a:t>
            </a:r>
          </a:p>
        </p:txBody>
      </p:sp>
      <p:sp>
        <p:nvSpPr>
          <p:cNvPr id="2764807" name="Text Box 7"/>
          <p:cNvSpPr txBox="1">
            <a:spLocks noChangeArrowheads="1"/>
          </p:cNvSpPr>
          <p:nvPr/>
        </p:nvSpPr>
        <p:spPr bwMode="auto">
          <a:xfrm>
            <a:off x="5580063" y="5084763"/>
            <a:ext cx="3140075" cy="1006475"/>
          </a:xfrm>
          <a:prstGeom prst="rect">
            <a:avLst/>
          </a:prstGeom>
          <a:noFill/>
          <a:ln w="9525">
            <a:noFill/>
            <a:miter lim="800000"/>
            <a:headEnd/>
            <a:tailEnd/>
          </a:ln>
        </p:spPr>
        <p:txBody>
          <a:bodyPr>
            <a:spAutoFit/>
          </a:bodyPr>
          <a:lstStyle/>
          <a:p>
            <a:r>
              <a:rPr lang="en-GB" dirty="0">
                <a:solidFill>
                  <a:prstClr val="black"/>
                </a:solidFill>
                <a:cs typeface="Arial" pitchFamily="34" charset="0"/>
              </a:rPr>
              <a:t> </a:t>
            </a:r>
            <a:r>
              <a:rPr lang="en-GB" sz="2400" b="1" dirty="0">
                <a:solidFill>
                  <a:srgbClr val="990099"/>
                </a:solidFill>
                <a:latin typeface="Arial Black" pitchFamily="34" charset="0"/>
                <a:cs typeface="Arial" pitchFamily="34" charset="0"/>
              </a:rPr>
              <a:t>Wisdom</a:t>
            </a:r>
            <a:endParaRPr lang="en-GB" sz="3600" b="1" dirty="0">
              <a:solidFill>
                <a:srgbClr val="990099"/>
              </a:solidFill>
              <a:cs typeface="Arial" pitchFamily="34" charset="0"/>
            </a:endParaRPr>
          </a:p>
          <a:p>
            <a:r>
              <a:rPr lang="en-GB" sz="3600" b="1" dirty="0">
                <a:solidFill>
                  <a:prstClr val="black"/>
                </a:solidFill>
                <a:cs typeface="Arial" pitchFamily="34" charset="0"/>
              </a:rPr>
              <a:t>         </a:t>
            </a:r>
            <a:endParaRPr lang="en-GB" sz="3600" b="1" dirty="0">
              <a:solidFill>
                <a:prstClr val="black"/>
              </a:solidFill>
              <a:latin typeface="Arial Black" pitchFamily="34" charset="0"/>
              <a:cs typeface="Arial" pitchFamily="34" charset="0"/>
            </a:endParaRPr>
          </a:p>
        </p:txBody>
      </p:sp>
      <p:sp>
        <p:nvSpPr>
          <p:cNvPr id="30728" name="Text Box 8"/>
          <p:cNvSpPr txBox="1">
            <a:spLocks noChangeArrowheads="1"/>
          </p:cNvSpPr>
          <p:nvPr/>
        </p:nvSpPr>
        <p:spPr bwMode="auto">
          <a:xfrm>
            <a:off x="1547813" y="333375"/>
            <a:ext cx="5688012" cy="701675"/>
          </a:xfrm>
          <a:prstGeom prst="rect">
            <a:avLst/>
          </a:prstGeom>
          <a:noFill/>
          <a:ln w="9525">
            <a:noFill/>
            <a:miter lim="800000"/>
            <a:headEnd/>
            <a:tailEnd/>
          </a:ln>
        </p:spPr>
        <p:txBody>
          <a:bodyPr>
            <a:spAutoFit/>
          </a:bodyPr>
          <a:lstStyle/>
          <a:p>
            <a:pPr eaLnBrk="0" hangingPunct="0"/>
            <a:r>
              <a:rPr lang="en-GB" sz="4000" b="1" dirty="0">
                <a:solidFill>
                  <a:prstClr val="black"/>
                </a:solidFill>
                <a:latin typeface="Times New Roman" pitchFamily="18" charset="0"/>
                <a:cs typeface="Arial" pitchFamily="34" charset="0"/>
              </a:rPr>
              <a:t>             The Calling</a:t>
            </a:r>
          </a:p>
        </p:txBody>
      </p:sp>
      <p:sp>
        <p:nvSpPr>
          <p:cNvPr id="2764809" name="Text Box 9"/>
          <p:cNvSpPr txBox="1">
            <a:spLocks noChangeArrowheads="1"/>
          </p:cNvSpPr>
          <p:nvPr/>
        </p:nvSpPr>
        <p:spPr bwMode="auto">
          <a:xfrm>
            <a:off x="1908175" y="4759325"/>
            <a:ext cx="2179956" cy="830997"/>
          </a:xfrm>
          <a:prstGeom prst="rect">
            <a:avLst/>
          </a:prstGeom>
          <a:noFill/>
          <a:ln w="9525">
            <a:noFill/>
            <a:miter lim="800000"/>
            <a:headEnd/>
            <a:tailEnd/>
          </a:ln>
        </p:spPr>
        <p:txBody>
          <a:bodyPr wrap="none">
            <a:spAutoFit/>
          </a:bodyPr>
          <a:lstStyle/>
          <a:p>
            <a:pPr eaLnBrk="0" hangingPunct="0"/>
            <a:r>
              <a:rPr lang="en-GB" sz="2400" b="1" dirty="0">
                <a:solidFill>
                  <a:srgbClr val="008000"/>
                </a:solidFill>
                <a:latin typeface="Arial Black" pitchFamily="34" charset="0"/>
                <a:cs typeface="Arial" pitchFamily="34" charset="0"/>
              </a:rPr>
              <a:t>Righteous</a:t>
            </a:r>
          </a:p>
          <a:p>
            <a:pPr eaLnBrk="0" hangingPunct="0"/>
            <a:r>
              <a:rPr lang="en-GB" sz="2400" b="1" dirty="0">
                <a:solidFill>
                  <a:srgbClr val="008000"/>
                </a:solidFill>
                <a:latin typeface="Arial Black" pitchFamily="34" charset="0"/>
                <a:cs typeface="Arial" pitchFamily="34" charset="0"/>
              </a:rPr>
              <a:t> Indignation</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764806"/>
                                        </p:tgtEl>
                                        <p:attrNameLst>
                                          <p:attrName>style.visibility</p:attrName>
                                        </p:attrNameLst>
                                      </p:cBhvr>
                                      <p:to>
                                        <p:strVal val="visible"/>
                                      </p:to>
                                    </p:set>
                                    <p:animEffect transition="in" filter="diamond(in)">
                                      <p:cBhvr>
                                        <p:cTn id="7" dur="2000"/>
                                        <p:tgtEl>
                                          <p:spTgt spid="276480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764807"/>
                                        </p:tgtEl>
                                        <p:attrNameLst>
                                          <p:attrName>style.visibility</p:attrName>
                                        </p:attrNameLst>
                                      </p:cBhvr>
                                      <p:to>
                                        <p:strVal val="visible"/>
                                      </p:to>
                                    </p:set>
                                    <p:animEffect transition="in" filter="diamond(in)">
                                      <p:cBhvr>
                                        <p:cTn id="12" dur="2000"/>
                                        <p:tgtEl>
                                          <p:spTgt spid="276480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764809"/>
                                        </p:tgtEl>
                                        <p:attrNameLst>
                                          <p:attrName>style.visibility</p:attrName>
                                        </p:attrNameLst>
                                      </p:cBhvr>
                                      <p:to>
                                        <p:strVal val="visible"/>
                                      </p:to>
                                    </p:set>
                                    <p:animEffect transition="in" filter="diamond(in)">
                                      <p:cBhvr>
                                        <p:cTn id="17" dur="2000"/>
                                        <p:tgtEl>
                                          <p:spTgt spid="2764809"/>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2764805"/>
                                        </p:tgtEl>
                                        <p:attrNameLst>
                                          <p:attrName>style.visibility</p:attrName>
                                        </p:attrNameLst>
                                      </p:cBhvr>
                                      <p:to>
                                        <p:strVal val="visible"/>
                                      </p:to>
                                    </p:set>
                                    <p:animEffect transition="in" filter="diamond(in)">
                                      <p:cBhvr>
                                        <p:cTn id="22" dur="2000"/>
                                        <p:tgtEl>
                                          <p:spTgt spid="27648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805" grpId="0"/>
      <p:bldP spid="2764806" grpId="0"/>
      <p:bldP spid="2764807" grpId="0"/>
      <p:bldP spid="276480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p:txBody>
          <a:bodyPr>
            <a:normAutofit/>
          </a:bodyPr>
          <a:lstStyle/>
          <a:p>
            <a:pPr algn="ctr" eaLnBrk="1" hangingPunct="1">
              <a:buFontTx/>
              <a:buNone/>
            </a:pPr>
            <a:r>
              <a:rPr lang="en-GB" sz="6600" dirty="0" smtClean="0"/>
              <a:t>Why did you answer the call?</a:t>
            </a:r>
          </a:p>
        </p:txBody>
      </p:sp>
      <p:sp>
        <p:nvSpPr>
          <p:cNvPr id="32770" name="Rectangle 2"/>
          <p:cNvSpPr>
            <a:spLocks noGrp="1" noChangeArrowheads="1"/>
          </p:cNvSpPr>
          <p:nvPr>
            <p:ph type="title"/>
          </p:nvPr>
        </p:nvSpPr>
        <p:spPr/>
        <p:txBody>
          <a:bodyPr/>
          <a:lstStyle/>
          <a:p>
            <a:pPr eaLnBrk="1" hangingPunct="1"/>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lgn="ctr"/>
            <a:r>
              <a:rPr lang="en-GB" sz="9400" dirty="0" smtClean="0"/>
              <a:t>OPPORTUNITY </a:t>
            </a:r>
          </a:p>
          <a:p>
            <a:pPr algn="ctr"/>
            <a:r>
              <a:rPr lang="en-GB" sz="9400" dirty="0" smtClean="0"/>
              <a:t>TWO</a:t>
            </a:r>
          </a:p>
          <a:p>
            <a:pPr algn="ctr"/>
            <a:endParaRPr lang="en-GB" sz="7200" dirty="0" smtClean="0"/>
          </a:p>
          <a:p>
            <a:pPr algn="ctr"/>
            <a:r>
              <a:rPr lang="en-GB" sz="4400" dirty="0" smtClean="0"/>
              <a:t>‘To understand the present you need to learn from the past. The brain is made for </a:t>
            </a:r>
            <a:r>
              <a:rPr lang="en-GB" sz="4400" dirty="0" err="1" smtClean="0"/>
              <a:t>nexting</a:t>
            </a:r>
            <a:r>
              <a:rPr lang="en-GB" sz="4400" dirty="0" smtClean="0"/>
              <a:t>’</a:t>
            </a:r>
            <a:endParaRPr lang="en-GB" sz="4400" dirty="0"/>
          </a:p>
        </p:txBody>
      </p:sp>
      <p:sp>
        <p:nvSpPr>
          <p:cNvPr id="3" name="Title 2"/>
          <p:cNvSpPr>
            <a:spLocks noGrp="1"/>
          </p:cNvSpPr>
          <p:nvPr>
            <p:ph type="title"/>
          </p:nvPr>
        </p:nvSpPr>
        <p:spPr/>
        <p:txBody>
          <a:bodyPr/>
          <a:lstStyle/>
          <a:p>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357158" y="1357298"/>
            <a:ext cx="4259262" cy="4711700"/>
          </a:xfrm>
          <a:prstGeom prst="rect">
            <a:avLst/>
          </a:prstGeom>
          <a:noFill/>
          <a:ln w="9525">
            <a:noFill/>
            <a:miter lim="800000"/>
            <a:headEnd/>
            <a:tailEnd/>
          </a:ln>
        </p:spPr>
        <p:txBody>
          <a:bodyPr lIns="75749" tIns="37874" rIns="75749" bIns="37874"/>
          <a:lstStyle/>
          <a:p>
            <a:pPr marL="233363" indent="-233363" defTabSz="757238">
              <a:spcBef>
                <a:spcPct val="20000"/>
              </a:spcBef>
              <a:tabLst>
                <a:tab pos="3629025" algn="r"/>
              </a:tabLst>
            </a:pPr>
            <a:r>
              <a:rPr lang="en-GB" sz="2300" b="1" u="sng" dirty="0">
                <a:solidFill>
                  <a:prstClr val="black"/>
                </a:solidFill>
                <a:latin typeface="Century Gothic" pitchFamily="34" charset="0"/>
              </a:rPr>
              <a:t>1904 Regulations</a:t>
            </a:r>
          </a:p>
          <a:p>
            <a:pPr marL="233363" indent="-233363" defTabSz="757238">
              <a:spcBef>
                <a:spcPct val="20000"/>
              </a:spcBef>
              <a:tabLst>
                <a:tab pos="3629025" algn="r"/>
              </a:tabLst>
            </a:pPr>
            <a:endParaRPr lang="en-GB" sz="2300" dirty="0">
              <a:solidFill>
                <a:prstClr val="black"/>
              </a:solidFill>
              <a:latin typeface="Century Gothic" pitchFamily="34" charset="0"/>
            </a:endParaRPr>
          </a:p>
          <a:p>
            <a:pPr marL="233363" indent="-233363" defTabSz="757238">
              <a:spcBef>
                <a:spcPct val="20000"/>
              </a:spcBef>
              <a:tabLst>
                <a:tab pos="3629025" algn="r"/>
              </a:tabLst>
            </a:pPr>
            <a:r>
              <a:rPr lang="en-GB" sz="2000" dirty="0">
                <a:solidFill>
                  <a:prstClr val="black"/>
                </a:solidFill>
                <a:latin typeface="Century Gothic" pitchFamily="34" charset="0"/>
              </a:rPr>
              <a:t>English	13%</a:t>
            </a:r>
          </a:p>
          <a:p>
            <a:pPr marL="233363" indent="-233363" defTabSz="757238">
              <a:spcBef>
                <a:spcPct val="20000"/>
              </a:spcBef>
              <a:tabLst>
                <a:tab pos="3629025" algn="r"/>
              </a:tabLst>
            </a:pPr>
            <a:r>
              <a:rPr lang="en-GB" sz="2000" dirty="0">
                <a:solidFill>
                  <a:prstClr val="black"/>
                </a:solidFill>
                <a:latin typeface="Century Gothic" pitchFamily="34" charset="0"/>
              </a:rPr>
              <a:t>Mathematics	13%</a:t>
            </a:r>
          </a:p>
          <a:p>
            <a:pPr marL="233363" indent="-233363" defTabSz="757238">
              <a:spcBef>
                <a:spcPct val="20000"/>
              </a:spcBef>
              <a:tabLst>
                <a:tab pos="3629025" algn="r"/>
              </a:tabLst>
            </a:pPr>
            <a:r>
              <a:rPr lang="en-GB" sz="2000" dirty="0">
                <a:solidFill>
                  <a:prstClr val="black"/>
                </a:solidFill>
                <a:latin typeface="Century Gothic" pitchFamily="34" charset="0"/>
              </a:rPr>
              <a:t>Sciences	10%</a:t>
            </a:r>
          </a:p>
          <a:p>
            <a:pPr marL="233363" indent="-233363" defTabSz="757238">
              <a:spcBef>
                <a:spcPct val="20000"/>
              </a:spcBef>
              <a:tabLst>
                <a:tab pos="3629025" algn="r"/>
              </a:tabLst>
            </a:pPr>
            <a:r>
              <a:rPr lang="en-GB" sz="2000" dirty="0">
                <a:solidFill>
                  <a:prstClr val="black"/>
                </a:solidFill>
                <a:latin typeface="Century Gothic" pitchFamily="34" charset="0"/>
              </a:rPr>
              <a:t>Other languages	11 – 15%</a:t>
            </a:r>
          </a:p>
          <a:p>
            <a:pPr marL="233363" indent="-233363" defTabSz="757238">
              <a:spcBef>
                <a:spcPct val="20000"/>
              </a:spcBef>
              <a:tabLst>
                <a:tab pos="3629025" algn="r"/>
              </a:tabLst>
            </a:pPr>
            <a:r>
              <a:rPr lang="en-GB" sz="2000" dirty="0">
                <a:solidFill>
                  <a:prstClr val="black"/>
                </a:solidFill>
                <a:latin typeface="Century Gothic" pitchFamily="34" charset="0"/>
              </a:rPr>
              <a:t>Housewifery	5%</a:t>
            </a:r>
          </a:p>
          <a:p>
            <a:pPr marL="233363" indent="-233363" defTabSz="757238">
              <a:spcBef>
                <a:spcPct val="20000"/>
              </a:spcBef>
              <a:tabLst>
                <a:tab pos="3629025" algn="r"/>
              </a:tabLst>
            </a:pPr>
            <a:r>
              <a:rPr lang="en-GB" sz="2000" dirty="0">
                <a:solidFill>
                  <a:prstClr val="black"/>
                </a:solidFill>
                <a:latin typeface="Century Gothic" pitchFamily="34" charset="0"/>
              </a:rPr>
              <a:t>Manual work	5%</a:t>
            </a:r>
          </a:p>
          <a:p>
            <a:pPr marL="233363" indent="-233363" defTabSz="757238">
              <a:spcBef>
                <a:spcPct val="20000"/>
              </a:spcBef>
              <a:tabLst>
                <a:tab pos="3629025" algn="r"/>
              </a:tabLst>
            </a:pPr>
            <a:r>
              <a:rPr lang="en-GB" sz="2000" dirty="0">
                <a:solidFill>
                  <a:prstClr val="black"/>
                </a:solidFill>
                <a:latin typeface="Century Gothic" pitchFamily="34" charset="0"/>
              </a:rPr>
              <a:t>History	13%</a:t>
            </a:r>
          </a:p>
          <a:p>
            <a:pPr marL="233363" indent="-233363" defTabSz="757238">
              <a:spcBef>
                <a:spcPct val="20000"/>
              </a:spcBef>
              <a:tabLst>
                <a:tab pos="3629025" algn="r"/>
              </a:tabLst>
            </a:pPr>
            <a:r>
              <a:rPr lang="en-GB" sz="2000" dirty="0">
                <a:solidFill>
                  <a:prstClr val="black"/>
                </a:solidFill>
                <a:latin typeface="Century Gothic" pitchFamily="34" charset="0"/>
              </a:rPr>
              <a:t>Geography	13%</a:t>
            </a:r>
          </a:p>
          <a:p>
            <a:pPr marL="233363" indent="-233363" defTabSz="757238">
              <a:spcBef>
                <a:spcPct val="20000"/>
              </a:spcBef>
              <a:tabLst>
                <a:tab pos="3629025" algn="r"/>
              </a:tabLst>
            </a:pPr>
            <a:r>
              <a:rPr lang="en-GB" sz="2000" dirty="0">
                <a:solidFill>
                  <a:prstClr val="black"/>
                </a:solidFill>
                <a:latin typeface="Century Gothic" pitchFamily="34" charset="0"/>
              </a:rPr>
              <a:t>Drawing	5%</a:t>
            </a:r>
          </a:p>
          <a:p>
            <a:pPr marL="233363" indent="-233363" defTabSz="757238">
              <a:spcBef>
                <a:spcPct val="20000"/>
              </a:spcBef>
              <a:tabLst>
                <a:tab pos="3629025" algn="r"/>
              </a:tabLst>
            </a:pPr>
            <a:r>
              <a:rPr lang="en-GB" sz="2000" dirty="0">
                <a:solidFill>
                  <a:prstClr val="black"/>
                </a:solidFill>
                <a:latin typeface="Century Gothic" pitchFamily="34" charset="0"/>
              </a:rPr>
              <a:t>Physical education	5%</a:t>
            </a:r>
            <a:endParaRPr lang="en-GB" sz="1700" dirty="0">
              <a:solidFill>
                <a:prstClr val="black"/>
              </a:solidFill>
              <a:latin typeface="Century Gothic" pitchFamily="34" charset="0"/>
            </a:endParaRPr>
          </a:p>
        </p:txBody>
      </p:sp>
      <p:grpSp>
        <p:nvGrpSpPr>
          <p:cNvPr id="2" name="Group 3"/>
          <p:cNvGrpSpPr>
            <a:grpSpLocks/>
          </p:cNvGrpSpPr>
          <p:nvPr/>
        </p:nvGrpSpPr>
        <p:grpSpPr bwMode="auto">
          <a:xfrm>
            <a:off x="3108325" y="1357520"/>
            <a:ext cx="5563460" cy="5808455"/>
            <a:chOff x="2419" y="354"/>
            <a:chExt cx="4341" cy="4510"/>
          </a:xfrm>
        </p:grpSpPr>
        <p:sp>
          <p:nvSpPr>
            <p:cNvPr id="38917" name="Rectangle 4"/>
            <p:cNvSpPr>
              <a:spLocks noChangeArrowheads="1"/>
            </p:cNvSpPr>
            <p:nvPr/>
          </p:nvSpPr>
          <p:spPr bwMode="auto">
            <a:xfrm>
              <a:off x="3784" y="354"/>
              <a:ext cx="2976" cy="2256"/>
            </a:xfrm>
            <a:prstGeom prst="rect">
              <a:avLst/>
            </a:prstGeom>
            <a:noFill/>
            <a:ln w="9525">
              <a:noFill/>
              <a:miter lim="800000"/>
              <a:headEnd/>
              <a:tailEnd/>
            </a:ln>
          </p:spPr>
          <p:txBody>
            <a:bodyPr lIns="75749" tIns="37874" rIns="75749" bIns="37874"/>
            <a:lstStyle/>
            <a:p>
              <a:pPr marL="233363" indent="-233363" defTabSz="757238">
                <a:spcBef>
                  <a:spcPct val="20000"/>
                </a:spcBef>
                <a:tabLst>
                  <a:tab pos="3629025" algn="r"/>
                </a:tabLst>
              </a:pPr>
              <a:r>
                <a:rPr lang="en-GB" sz="2300" b="1" u="sng" dirty="0">
                  <a:solidFill>
                    <a:srgbClr val="FF0000"/>
                  </a:solidFill>
                  <a:latin typeface="Century Gothic" pitchFamily="34" charset="0"/>
                </a:rPr>
                <a:t>1988 National Curriculum</a:t>
              </a:r>
            </a:p>
            <a:p>
              <a:pPr marL="233363" indent="-233363" defTabSz="757238">
                <a:spcBef>
                  <a:spcPct val="20000"/>
                </a:spcBef>
                <a:tabLst>
                  <a:tab pos="3629025" algn="r"/>
                </a:tabLst>
              </a:pPr>
              <a:endParaRPr lang="en-GB" sz="2300" b="1" dirty="0">
                <a:solidFill>
                  <a:srgbClr val="FF0000"/>
                </a:solidFill>
                <a:latin typeface="Century Gothic" pitchFamily="34" charset="0"/>
              </a:endParaRPr>
            </a:p>
            <a:p>
              <a:pPr marL="233363" indent="-233363" defTabSz="757238">
                <a:spcBef>
                  <a:spcPct val="20000"/>
                </a:spcBef>
                <a:tabLst>
                  <a:tab pos="3629025" algn="r"/>
                </a:tabLst>
              </a:pPr>
              <a:r>
                <a:rPr lang="en-GB" sz="2000" b="1" dirty="0">
                  <a:solidFill>
                    <a:srgbClr val="FF0000"/>
                  </a:solidFill>
                  <a:latin typeface="Century Gothic" pitchFamily="34" charset="0"/>
                </a:rPr>
                <a:t>English	10%</a:t>
              </a:r>
            </a:p>
            <a:p>
              <a:pPr marL="233363" indent="-233363" defTabSz="757238">
                <a:spcBef>
                  <a:spcPct val="20000"/>
                </a:spcBef>
                <a:tabLst>
                  <a:tab pos="3629025" algn="r"/>
                </a:tabLst>
              </a:pPr>
              <a:r>
                <a:rPr lang="en-GB" sz="2000" b="1" dirty="0">
                  <a:solidFill>
                    <a:srgbClr val="FF0000"/>
                  </a:solidFill>
                  <a:latin typeface="Century Gothic" pitchFamily="34" charset="0"/>
                </a:rPr>
                <a:t>Mathematics	10%</a:t>
              </a:r>
            </a:p>
            <a:p>
              <a:pPr marL="233363" indent="-233363" defTabSz="757238">
                <a:spcBef>
                  <a:spcPct val="20000"/>
                </a:spcBef>
                <a:tabLst>
                  <a:tab pos="3629025" algn="r"/>
                </a:tabLst>
              </a:pPr>
              <a:r>
                <a:rPr lang="en-GB" sz="2000" b="1" dirty="0">
                  <a:solidFill>
                    <a:srgbClr val="FF0000"/>
                  </a:solidFill>
                  <a:latin typeface="Century Gothic" pitchFamily="34" charset="0"/>
                </a:rPr>
                <a:t>Combined sciences	10 – 20%</a:t>
              </a:r>
            </a:p>
            <a:p>
              <a:pPr marL="233363" indent="-233363" defTabSz="757238">
                <a:spcBef>
                  <a:spcPct val="20000"/>
                </a:spcBef>
                <a:tabLst>
                  <a:tab pos="3629025" algn="r"/>
                </a:tabLst>
              </a:pPr>
              <a:r>
                <a:rPr lang="en-GB" sz="2000" b="1" dirty="0">
                  <a:solidFill>
                    <a:srgbClr val="FF0000"/>
                  </a:solidFill>
                  <a:latin typeface="Century Gothic" pitchFamily="34" charset="0"/>
                </a:rPr>
                <a:t>Modern languages	10%</a:t>
              </a:r>
            </a:p>
            <a:p>
              <a:pPr marL="233363" indent="-233363" defTabSz="757238">
                <a:spcBef>
                  <a:spcPct val="20000"/>
                </a:spcBef>
                <a:tabLst>
                  <a:tab pos="3629025" algn="r"/>
                </a:tabLst>
              </a:pPr>
              <a:r>
                <a:rPr lang="en-GB" sz="2000" b="1" dirty="0">
                  <a:solidFill>
                    <a:srgbClr val="FF0000"/>
                  </a:solidFill>
                  <a:latin typeface="Century Gothic" pitchFamily="34" charset="0"/>
                </a:rPr>
                <a:t>Technology                        10%</a:t>
              </a:r>
            </a:p>
            <a:p>
              <a:pPr marL="233363" indent="-233363" defTabSz="757238">
                <a:spcBef>
                  <a:spcPct val="20000"/>
                </a:spcBef>
                <a:tabLst>
                  <a:tab pos="3629025" algn="r"/>
                </a:tabLst>
              </a:pPr>
              <a:endParaRPr lang="en-GB" sz="2000" b="1" dirty="0">
                <a:solidFill>
                  <a:srgbClr val="FF0000"/>
                </a:solidFill>
                <a:latin typeface="Century Gothic" pitchFamily="34" charset="0"/>
              </a:endParaRPr>
            </a:p>
            <a:p>
              <a:pPr marL="233363" indent="-233363" defTabSz="757238">
                <a:spcBef>
                  <a:spcPct val="20000"/>
                </a:spcBef>
                <a:tabLst>
                  <a:tab pos="3629025" algn="r"/>
                </a:tabLst>
              </a:pPr>
              <a:r>
                <a:rPr lang="en-GB" sz="2000" b="1" dirty="0">
                  <a:solidFill>
                    <a:srgbClr val="FF0000"/>
                  </a:solidFill>
                  <a:latin typeface="Century Gothic" pitchFamily="34" charset="0"/>
                </a:rPr>
                <a:t>History	10%</a:t>
              </a:r>
            </a:p>
            <a:p>
              <a:pPr marL="233363" indent="-233363" defTabSz="757238">
                <a:spcBef>
                  <a:spcPct val="20000"/>
                </a:spcBef>
                <a:tabLst>
                  <a:tab pos="3629025" algn="r"/>
                </a:tabLst>
              </a:pPr>
              <a:r>
                <a:rPr lang="en-GB" sz="2000" b="1" dirty="0">
                  <a:solidFill>
                    <a:srgbClr val="FF0000"/>
                  </a:solidFill>
                  <a:latin typeface="Century Gothic" pitchFamily="34" charset="0"/>
                </a:rPr>
                <a:t>Geography	10%</a:t>
              </a:r>
            </a:p>
            <a:p>
              <a:pPr marL="233363" indent="-233363" defTabSz="757238">
                <a:spcBef>
                  <a:spcPct val="20000"/>
                </a:spcBef>
                <a:tabLst>
                  <a:tab pos="3629025" algn="r"/>
                </a:tabLst>
              </a:pPr>
              <a:r>
                <a:rPr lang="en-GB" sz="2000" b="1" dirty="0">
                  <a:solidFill>
                    <a:srgbClr val="FF0000"/>
                  </a:solidFill>
                  <a:latin typeface="Century Gothic" pitchFamily="34" charset="0"/>
                </a:rPr>
                <a:t>Art / Music	10%</a:t>
              </a:r>
            </a:p>
            <a:p>
              <a:pPr marL="233363" indent="-233363" defTabSz="757238">
                <a:spcBef>
                  <a:spcPct val="20000"/>
                </a:spcBef>
                <a:tabLst>
                  <a:tab pos="3629025" algn="r"/>
                </a:tabLst>
              </a:pPr>
              <a:r>
                <a:rPr lang="en-GB" sz="2000" b="1" dirty="0">
                  <a:solidFill>
                    <a:srgbClr val="FF0000"/>
                  </a:solidFill>
                  <a:latin typeface="Century Gothic" pitchFamily="34" charset="0"/>
                </a:rPr>
                <a:t>Physical education	5%</a:t>
              </a:r>
            </a:p>
            <a:p>
              <a:pPr marL="233363" indent="-233363" defTabSz="757238">
                <a:spcBef>
                  <a:spcPct val="20000"/>
                </a:spcBef>
                <a:tabLst>
                  <a:tab pos="3629025" algn="r"/>
                </a:tabLst>
              </a:pPr>
              <a:endParaRPr lang="en-GB" sz="1700" b="1" dirty="0">
                <a:solidFill>
                  <a:srgbClr val="00FFCC"/>
                </a:solidFill>
                <a:latin typeface="Century Gothic" pitchFamily="34" charset="0"/>
              </a:endParaRPr>
            </a:p>
          </p:txBody>
        </p:sp>
        <p:sp>
          <p:nvSpPr>
            <p:cNvPr id="38918" name="Text Box 5"/>
            <p:cNvSpPr txBox="1">
              <a:spLocks noChangeArrowheads="1"/>
            </p:cNvSpPr>
            <p:nvPr/>
          </p:nvSpPr>
          <p:spPr bwMode="auto">
            <a:xfrm>
              <a:off x="2419" y="4426"/>
              <a:ext cx="128" cy="438"/>
            </a:xfrm>
            <a:prstGeom prst="rect">
              <a:avLst/>
            </a:prstGeom>
            <a:noFill/>
            <a:ln w="9525">
              <a:noFill/>
              <a:miter lim="800000"/>
              <a:headEnd/>
              <a:tailEnd/>
            </a:ln>
          </p:spPr>
          <p:txBody>
            <a:bodyPr wrap="none" lIns="75749" tIns="37874" rIns="75749" bIns="37874">
              <a:spAutoFit/>
            </a:bodyPr>
            <a:lstStyle/>
            <a:p>
              <a:pPr algn="ctr" defTabSz="757238">
                <a:spcBef>
                  <a:spcPct val="20000"/>
                </a:spcBef>
              </a:pPr>
              <a:endParaRPr lang="en-GB" sz="2000" dirty="0">
                <a:solidFill>
                  <a:prstClr val="white"/>
                </a:solidFill>
                <a:latin typeface="HelveticaNeue LT 45 Lt"/>
              </a:endParaRPr>
            </a:p>
            <a:p>
              <a:pPr algn="ctr" defTabSz="757238"/>
              <a:endParaRPr lang="en-GB" sz="1200" b="1" dirty="0">
                <a:solidFill>
                  <a:prstClr val="black"/>
                </a:solidFill>
                <a:latin typeface="HelveticaNeue LT 45 Lt"/>
              </a:endParaRPr>
            </a:p>
          </p:txBody>
        </p:sp>
      </p:grpSp>
      <p:sp>
        <p:nvSpPr>
          <p:cNvPr id="38916" name="Rectangle 6"/>
          <p:cNvSpPr>
            <a:spLocks noGrp="1" noChangeArrowheads="1"/>
          </p:cNvSpPr>
          <p:nvPr>
            <p:ph type="title"/>
          </p:nvPr>
        </p:nvSpPr>
        <p:spPr>
          <a:xfrm>
            <a:off x="420688" y="225425"/>
            <a:ext cx="8229600" cy="935038"/>
          </a:xfrm>
        </p:spPr>
        <p:txBody>
          <a:bodyPr>
            <a:normAutofit fontScale="90000"/>
          </a:bodyPr>
          <a:lstStyle/>
          <a:p>
            <a:pPr algn="ctr" eaLnBrk="1" hangingPunct="1"/>
            <a:r>
              <a:rPr lang="en-GB" sz="2800" dirty="0" smtClean="0"/>
              <a:t>UK: Secondary School Curriculum</a:t>
            </a:r>
            <a:r>
              <a:rPr lang="en-GB" sz="2800" b="1" dirty="0" smtClean="0"/>
              <a:t/>
            </a:r>
            <a:br>
              <a:rPr lang="en-GB" sz="2800" b="1" dirty="0" smtClean="0"/>
            </a:br>
            <a:r>
              <a:rPr lang="en-GB" sz="2800" b="1" dirty="0" smtClean="0"/>
              <a:t>Comparison of 1904 and 1988 arrangements</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1664</Words>
  <Application>Microsoft Office PowerPoint</Application>
  <PresentationFormat>On-screen Show (4:3)</PresentationFormat>
  <Paragraphs>389</Paragraphs>
  <Slides>52</Slides>
  <Notes>40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54" baseType="lpstr">
      <vt:lpstr>Concourse</vt:lpstr>
      <vt:lpstr>Document</vt:lpstr>
      <vt:lpstr>Slide 1</vt:lpstr>
      <vt:lpstr>The Magic-Weaving Business  Challenge or Opportunity? </vt:lpstr>
      <vt:lpstr>Slide 3</vt:lpstr>
      <vt:lpstr>  Questions are good for you…</vt:lpstr>
      <vt:lpstr>Slide 5</vt:lpstr>
      <vt:lpstr>Slide 6</vt:lpstr>
      <vt:lpstr>Slide 7</vt:lpstr>
      <vt:lpstr>Slide 8</vt:lpstr>
      <vt:lpstr>UK: Secondary School Curriculum Comparison of 1904 and 1988 arrangements</vt:lpstr>
      <vt:lpstr>Slide 10</vt:lpstr>
      <vt:lpstr>   The journey so far…</vt:lpstr>
      <vt:lpstr>   Questions are good for you…</vt:lpstr>
      <vt:lpstr>Slide 13</vt:lpstr>
      <vt:lpstr>  </vt:lpstr>
      <vt:lpstr>What magic-weavers do…    </vt:lpstr>
      <vt:lpstr>Slide 16</vt:lpstr>
      <vt:lpstr>   Questions are good for you…    </vt:lpstr>
      <vt:lpstr>Slide 18</vt:lpstr>
      <vt:lpstr>Slide 19</vt:lpstr>
      <vt:lpstr>Slide 20</vt:lpstr>
      <vt:lpstr>‘Children today are tyrants.  They contradict their elders, gobble their food and tyrannise their parents.’</vt:lpstr>
      <vt:lpstr>      Power of Mental Models</vt:lpstr>
      <vt:lpstr>Slide 23</vt:lpstr>
      <vt:lpstr>Understand the Brain </vt:lpstr>
      <vt:lpstr>Slide 25</vt:lpstr>
      <vt:lpstr>   The Road To Personalisation...</vt:lpstr>
      <vt:lpstr>Slide 27</vt:lpstr>
      <vt:lpstr>The geeks have won!</vt:lpstr>
      <vt:lpstr>‘It’s a flat world’  - Friedman</vt:lpstr>
      <vt:lpstr>The Main Challenges of 21st Century  David Hargreaves</vt:lpstr>
      <vt:lpstr>Slide 31</vt:lpstr>
      <vt:lpstr>Slide 32</vt:lpstr>
      <vt:lpstr>ATTITUDE</vt:lpstr>
      <vt:lpstr>Slide 34</vt:lpstr>
      <vt:lpstr>Slide 35</vt:lpstr>
      <vt:lpstr>Slide 36</vt:lpstr>
      <vt:lpstr>Different ways of reporting to parents  </vt:lpstr>
      <vt:lpstr>   Questions are good for you…</vt:lpstr>
      <vt:lpstr>Slide 39</vt:lpstr>
      <vt:lpstr>Slide 40</vt:lpstr>
      <vt:lpstr>Slide 41</vt:lpstr>
      <vt:lpstr>   Questions are good for you…</vt:lpstr>
      <vt:lpstr>Slide 43</vt:lpstr>
      <vt:lpstr>Slide 44</vt:lpstr>
      <vt:lpstr>Slide 45</vt:lpstr>
      <vt:lpstr>      What magic-weavers say…</vt:lpstr>
      <vt:lpstr>   Questions are good for you…</vt:lpstr>
      <vt:lpstr>Slide 48</vt:lpstr>
      <vt:lpstr>        A Winning Team!</vt:lpstr>
      <vt:lpstr>Habits of Highly Effective Teams</vt:lpstr>
      <vt:lpstr>Slide 51</vt:lpstr>
      <vt:lpstr>Slide 52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dc:creator>
  <cp:lastModifiedBy>John</cp:lastModifiedBy>
  <cp:revision>2</cp:revision>
  <dcterms:created xsi:type="dcterms:W3CDTF">2010-07-08T23:21:54Z</dcterms:created>
  <dcterms:modified xsi:type="dcterms:W3CDTF">2010-07-08T23:32:01Z</dcterms:modified>
</cp:coreProperties>
</file>